
<file path=[Content_Types].xml><?xml version="1.0" encoding="utf-8"?>
<Types xmlns="http://schemas.openxmlformats.org/package/2006/content-types">
  <Default ContentType="image/jpeg" Extension="jpg"/>
  <Default ContentType="application/vnd.openxmlformats-officedocument.vmlDrawing" Extension="vml"/>
  <Default ContentType="application/x-fontdata" Extension="fntdata"/>
  <Default ContentType="image/gif" Extension="gif"/>
  <Default ContentType="application/vnd.openxmlformats-officedocument.oleObject" Extension="bin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oleObject" PartName="/ppt/embeddings/oleObject3.bin"/>
  <Override ContentType="application/vnd.openxmlformats-officedocument.oleObject" PartName="/ppt/embeddings/oleObject2.bin"/>
  <Override ContentType="application/vnd.openxmlformats-officedocument.oleObject" PartName="/ppt/embeddings/oleObject1.bin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binary" PartName="/ppt/metadata"/>
  <Override ContentType="application/vnd.openxmlformats-officedocument.presentationml.notesMaster+xml" PartName="/ppt/notesMasters/notesMaster1.xml"/>
  <Override ContentType="application/vnd.openxmlformats-officedocument.presentationml.presProps+xml" PartName="/ppt/presProps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</p:sldIdLst>
  <p:sldSz cy="6858000" cx="12192000"/>
  <p:notesSz cx="6858000" cy="9144000"/>
  <p:embeddedFontLst>
    <p:embeddedFont>
      <p:font typeface="Corbel"/>
      <p:regular r:id="rId36"/>
      <p:bold r:id="rId37"/>
      <p:italic r:id="rId38"/>
      <p:boldItalic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GoogleSlidesCustomDataVersion2">
      <go:slidesCustomData xmlns:go="http://customooxmlschemas.google.com/" r:id="rId40" roundtripDataSignature="AMtx7mjwh238ytE2NXyJpvBx32SSjZig8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0EA592CC-2C8A-430E-A994-89E6813B4F51}">
  <a:tblStyle styleId="{0EA592CC-2C8A-430E-A994-89E6813B4F51}" styleName="Table_0">
    <a:wholeTbl>
      <a:tcTxStyle b="off" i="off">
        <a:font>
          <a:latin typeface="Corbel"/>
          <a:ea typeface="Corbel"/>
          <a:cs typeface="Corbel"/>
        </a:font>
        <a:schemeClr val="dk1"/>
      </a:tcTxStyle>
      <a:tcStyle>
        <a:tcBdr>
          <a:left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2584658B-32EB-46CE-97CE-E70BC09C0A9A}" styleName="Table_1">
    <a:wholeTbl>
      <a:tcTxStyle b="off" i="off">
        <a:font>
          <a:latin typeface="Corbel"/>
          <a:ea typeface="Corbel"/>
          <a:cs typeface="Corbe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7F1FB"/>
          </a:solidFill>
        </a:fill>
      </a:tcStyle>
    </a:wholeTbl>
    <a:band1H>
      <a:tcTxStyle/>
      <a:tcStyle>
        <a:fill>
          <a:solidFill>
            <a:srgbClr val="CCE2F8"/>
          </a:solidFill>
        </a:fill>
      </a:tcStyle>
    </a:band1H>
    <a:band2H>
      <a:tcTxStyle/>
    </a:band2H>
    <a:band1V>
      <a:tcTxStyle/>
      <a:tcStyle>
        <a:fill>
          <a:solidFill>
            <a:srgbClr val="CCE2F8"/>
          </a:solidFill>
        </a:fill>
      </a:tcStyle>
    </a:band1V>
    <a:band2V>
      <a:tcTxStyle/>
    </a:band2V>
    <a:lastCol>
      <a:tcTxStyle b="on" i="off">
        <a:font>
          <a:latin typeface="Corbel"/>
          <a:ea typeface="Corbel"/>
          <a:cs typeface="Corbe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Corbel"/>
          <a:ea typeface="Corbel"/>
          <a:cs typeface="Corbe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Corbel"/>
          <a:ea typeface="Corbel"/>
          <a:cs typeface="Corbe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Corbel"/>
          <a:ea typeface="Corbel"/>
          <a:cs typeface="Corbe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customschemas.google.com/relationships/presentationmetadata" Target="meta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font" Target="fonts/Corbel-bold.fntdata"/><Relationship Id="rId14" Type="http://schemas.openxmlformats.org/officeDocument/2006/relationships/slide" Target="slides/slide8.xml"/><Relationship Id="rId36" Type="http://schemas.openxmlformats.org/officeDocument/2006/relationships/font" Target="fonts/Corbel-regular.fntdata"/><Relationship Id="rId17" Type="http://schemas.openxmlformats.org/officeDocument/2006/relationships/slide" Target="slides/slide11.xml"/><Relationship Id="rId39" Type="http://schemas.openxmlformats.org/officeDocument/2006/relationships/font" Target="fonts/Corbel-boldItalic.fntdata"/><Relationship Id="rId16" Type="http://schemas.openxmlformats.org/officeDocument/2006/relationships/slide" Target="slides/slide10.xml"/><Relationship Id="rId38" Type="http://schemas.openxmlformats.org/officeDocument/2006/relationships/font" Target="fonts/Corbel-italic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drawings/_rels/vmlDrawing1.vml.rels><?xml version="1.0" encoding="UTF-8" standalone="yes"?><Relationships xmlns="http://schemas.openxmlformats.org/package/2006/relationships"><Relationship Id="rId1" Type="http://schemas.openxmlformats.org/officeDocument/2006/relationships/image" Target="../media/image34.png"/></Relationships>
</file>

<file path=ppt/drawings/_rels/vmlDrawing2.vml.rels><?xml version="1.0" encoding="UTF-8" standalone="yes"?>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image" Target="../media/image32.png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4" name="Google Shape;144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7" name="Google Shape;317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 – Networking Today</a:t>
            </a:r>
            <a:endParaRPr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1.3 – </a:t>
            </a:r>
            <a:r>
              <a:rPr lang="en-US" sz="1200">
                <a:solidFill>
                  <a:srgbClr val="BBD6EE"/>
                </a:solidFill>
              </a:rPr>
              <a:t>Network Representations and Topologies</a:t>
            </a:r>
            <a:endParaRPr b="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1.3.1 – Network Representations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1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2" name="Google Shape;342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p1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4" name="Google Shape;374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p2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Google Shape;411;p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2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" name="Google Shape;429;p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7" name="Google Shape;437;p2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 – Networking Today</a:t>
            </a:r>
            <a:endParaRPr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1.4 – </a:t>
            </a:r>
            <a:r>
              <a:rPr lang="en-US" sz="1200">
                <a:solidFill>
                  <a:srgbClr val="BBD6EE"/>
                </a:solidFill>
              </a:rPr>
              <a:t>Common Types of Networks</a:t>
            </a:r>
            <a:endParaRPr b="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1.4.4 </a:t>
            </a:r>
            <a:r>
              <a:rPr lang="en-US">
                <a:latin typeface="Arial"/>
                <a:ea typeface="Arial"/>
                <a:cs typeface="Arial"/>
                <a:sym typeface="Arial"/>
              </a:rPr>
              <a:t>– Intranets and Extranets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sz="1200"/>
              <a:t>1.4.5 – Check Your Understanding – Common Types of Networks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2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2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Google Shape;445;p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2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p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oogle Shape;23;p31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4" name="Google Shape;24;p31"/>
            <p:cNvSpPr/>
            <p:nvPr/>
          </p:nvSpPr>
          <p:spPr>
            <a:xfrm>
              <a:off x="3367088" y="-4763"/>
              <a:ext cx="1063625" cy="2782888"/>
            </a:xfrm>
            <a:custGeom>
              <a:rect b="b" l="l" r="r" t="t"/>
              <a:pathLst>
                <a:path extrusionOk="0" h="1753" w="670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5" name="Google Shape;25;p31"/>
            <p:cNvSpPr/>
            <p:nvPr/>
          </p:nvSpPr>
          <p:spPr>
            <a:xfrm>
              <a:off x="2928938" y="-4763"/>
              <a:ext cx="1035050" cy="2673350"/>
            </a:xfrm>
            <a:custGeom>
              <a:rect b="b" l="l" r="r" t="t"/>
              <a:pathLst>
                <a:path extrusionOk="0" h="1684" w="652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26" name="Google Shape;26;p31"/>
            <p:cNvSpPr/>
            <p:nvPr/>
          </p:nvSpPr>
          <p:spPr>
            <a:xfrm>
              <a:off x="2928938" y="2582862"/>
              <a:ext cx="2693987" cy="4275138"/>
            </a:xfrm>
            <a:custGeom>
              <a:rect b="b" l="l" r="r" t="t"/>
              <a:pathLst>
                <a:path extrusionOk="0" h="2693" w="1697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27" name="Google Shape;27;p31"/>
            <p:cNvSpPr/>
            <p:nvPr/>
          </p:nvSpPr>
          <p:spPr>
            <a:xfrm>
              <a:off x="3371850" y="2692400"/>
              <a:ext cx="3332162" cy="4165600"/>
            </a:xfrm>
            <a:custGeom>
              <a:rect b="b" l="l" r="r" t="t"/>
              <a:pathLst>
                <a:path extrusionOk="0" h="2624" w="2099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rgbClr val="0B5982"/>
            </a:solidFill>
            <a:ln>
              <a:noFill/>
            </a:ln>
          </p:spPr>
        </p:sp>
        <p:sp>
          <p:nvSpPr>
            <p:cNvPr id="28" name="Google Shape;28;p31"/>
            <p:cNvSpPr/>
            <p:nvPr/>
          </p:nvSpPr>
          <p:spPr>
            <a:xfrm>
              <a:off x="3367088" y="2687637"/>
              <a:ext cx="4576762" cy="4170363"/>
            </a:xfrm>
            <a:custGeom>
              <a:rect b="b" l="l" r="r" t="t"/>
              <a:pathLst>
                <a:path extrusionOk="0" h="2627" w="2883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86C3"/>
            </a:solidFill>
            <a:ln>
              <a:noFill/>
            </a:ln>
          </p:spPr>
        </p:sp>
        <p:sp>
          <p:nvSpPr>
            <p:cNvPr id="29" name="Google Shape;29;p31"/>
            <p:cNvSpPr/>
            <p:nvPr/>
          </p:nvSpPr>
          <p:spPr>
            <a:xfrm>
              <a:off x="2928938" y="2578100"/>
              <a:ext cx="3584575" cy="4279900"/>
            </a:xfrm>
            <a:custGeom>
              <a:rect b="b" l="l" r="r" t="t"/>
              <a:pathLst>
                <a:path extrusionOk="0" h="2696" w="2258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</p:sp>
      </p:grpSp>
      <p:sp>
        <p:nvSpPr>
          <p:cNvPr id="30" name="Google Shape;30;p31"/>
          <p:cNvSpPr txBox="1"/>
          <p:nvPr>
            <p:ph type="ctrTitle"/>
          </p:nvPr>
        </p:nvSpPr>
        <p:spPr>
          <a:xfrm>
            <a:off x="2928401" y="1380068"/>
            <a:ext cx="8574622" cy="261619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orbel"/>
              <a:buNone/>
              <a:defRPr sz="60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31"/>
          <p:cNvSpPr txBox="1"/>
          <p:nvPr>
            <p:ph idx="1" type="subTitle"/>
          </p:nvPr>
        </p:nvSpPr>
        <p:spPr>
          <a:xfrm>
            <a:off x="4515377" y="3996267"/>
            <a:ext cx="6987645" cy="13885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r">
              <a:spcBef>
                <a:spcPts val="420"/>
              </a:spcBef>
              <a:spcAft>
                <a:spcPts val="0"/>
              </a:spcAft>
              <a:buSzPts val="3045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spcBef>
                <a:spcPts val="600"/>
              </a:spcBef>
              <a:spcAft>
                <a:spcPts val="0"/>
              </a:spcAft>
              <a:buSzPts val="29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600"/>
              </a:spcBef>
              <a:spcAft>
                <a:spcPts val="0"/>
              </a:spcAft>
              <a:buSzPts val="261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600"/>
              </a:spcBef>
              <a:spcAft>
                <a:spcPts val="0"/>
              </a:spcAft>
              <a:buSzPts val="232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600"/>
              </a:spcBef>
              <a:spcAft>
                <a:spcPts val="0"/>
              </a:spcAft>
              <a:buSzPts val="203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600"/>
              </a:spcBef>
              <a:spcAft>
                <a:spcPts val="0"/>
              </a:spcAft>
              <a:buSzPts val="203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600"/>
              </a:spcBef>
              <a:spcAft>
                <a:spcPts val="0"/>
              </a:spcAft>
              <a:buSzPts val="203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600"/>
              </a:spcBef>
              <a:spcAft>
                <a:spcPts val="0"/>
              </a:spcAft>
              <a:buSzPts val="203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600"/>
              </a:spcBef>
              <a:spcAft>
                <a:spcPts val="600"/>
              </a:spcAft>
              <a:buSzPts val="203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2" name="Google Shape;32;p31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31"/>
          <p:cNvSpPr txBox="1"/>
          <p:nvPr>
            <p:ph idx="11" type="ftr"/>
          </p:nvPr>
        </p:nvSpPr>
        <p:spPr>
          <a:xfrm>
            <a:off x="5332412" y="5883275"/>
            <a:ext cx="432404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31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noramic Picture with Caption">
  <p:cSld name="Panoramic Picture with Caption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40"/>
          <p:cNvSpPr txBox="1"/>
          <p:nvPr>
            <p:ph type="title"/>
          </p:nvPr>
        </p:nvSpPr>
        <p:spPr>
          <a:xfrm>
            <a:off x="1484311" y="4732865"/>
            <a:ext cx="10018711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rbel"/>
              <a:buNone/>
              <a:defRPr b="0" sz="2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40"/>
          <p:cNvSpPr/>
          <p:nvPr>
            <p:ph idx="2" type="pic"/>
          </p:nvPr>
        </p:nvSpPr>
        <p:spPr>
          <a:xfrm>
            <a:off x="2386012" y="932112"/>
            <a:ext cx="8225944" cy="3164976"/>
          </a:xfrm>
          <a:prstGeom prst="roundRect">
            <a:avLst>
              <a:gd fmla="val 4380" name="adj"/>
            </a:avLst>
          </a:prstGeom>
          <a:noFill/>
          <a:ln cap="flat" cmpd="sng" w="381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9" name="Google Shape;89;p40"/>
          <p:cNvSpPr txBox="1"/>
          <p:nvPr>
            <p:ph idx="1" type="body"/>
          </p:nvPr>
        </p:nvSpPr>
        <p:spPr>
          <a:xfrm>
            <a:off x="1484311" y="5299603"/>
            <a:ext cx="10018711" cy="493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spcBef>
                <a:spcPts val="280"/>
              </a:spcBef>
              <a:spcAft>
                <a:spcPts val="0"/>
              </a:spcAft>
              <a:buSzPts val="2030"/>
              <a:buNone/>
              <a:defRPr sz="14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740"/>
              <a:buNone/>
              <a:defRPr sz="12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450"/>
              <a:buNone/>
              <a:defRPr sz="10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305"/>
              <a:buNone/>
              <a:defRPr sz="900"/>
            </a:lvl9pPr>
          </a:lstStyle>
          <a:p/>
        </p:txBody>
      </p:sp>
      <p:sp>
        <p:nvSpPr>
          <p:cNvPr id="90" name="Google Shape;90;p40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40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40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aption">
  <p:cSld name="Title and Capti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41"/>
          <p:cNvSpPr txBox="1"/>
          <p:nvPr>
            <p:ph type="title"/>
          </p:nvPr>
        </p:nvSpPr>
        <p:spPr>
          <a:xfrm>
            <a:off x="1484312" y="685800"/>
            <a:ext cx="10018711" cy="30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bel"/>
              <a:buNone/>
              <a:defRPr b="0" sz="32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41"/>
          <p:cNvSpPr txBox="1"/>
          <p:nvPr>
            <p:ph idx="1" type="body"/>
          </p:nvPr>
        </p:nvSpPr>
        <p:spPr>
          <a:xfrm>
            <a:off x="1484312" y="4343400"/>
            <a:ext cx="10018713" cy="14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spcBef>
                <a:spcPts val="400"/>
              </a:spcBef>
              <a:spcAft>
                <a:spcPts val="0"/>
              </a:spcAft>
              <a:buSzPts val="2900"/>
              <a:buNone/>
              <a:defRPr sz="200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261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232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96" name="Google Shape;96;p41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41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41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with Caption">
  <p:cSld name="Quote with Caption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42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Corbel"/>
              <a:buNone/>
            </a:pPr>
            <a:r>
              <a:rPr b="0" lang="en-US" sz="8000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“</a:t>
            </a:r>
            <a:endParaRPr/>
          </a:p>
        </p:txBody>
      </p:sp>
      <p:sp>
        <p:nvSpPr>
          <p:cNvPr id="101" name="Google Shape;101;p42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Corbel"/>
              <a:buNone/>
            </a:pPr>
            <a:r>
              <a:rPr b="0" lang="en-US" sz="8000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”</a:t>
            </a:r>
            <a:endParaRPr/>
          </a:p>
        </p:txBody>
      </p:sp>
      <p:sp>
        <p:nvSpPr>
          <p:cNvPr id="102" name="Google Shape;102;p42"/>
          <p:cNvSpPr txBox="1"/>
          <p:nvPr>
            <p:ph type="title"/>
          </p:nvPr>
        </p:nvSpPr>
        <p:spPr>
          <a:xfrm>
            <a:off x="2208212" y="685800"/>
            <a:ext cx="8990012" cy="2743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bel"/>
              <a:buNone/>
              <a:defRPr b="0" sz="3200" cap="none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42"/>
          <p:cNvSpPr txBox="1"/>
          <p:nvPr>
            <p:ph idx="1" type="body"/>
          </p:nvPr>
        </p:nvSpPr>
        <p:spPr>
          <a:xfrm>
            <a:off x="2436811" y="3428999"/>
            <a:ext cx="8532815" cy="3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SzPts val="2610"/>
              <a:buFont typeface="Corbel"/>
              <a:buNone/>
              <a:defRPr sz="18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2900"/>
              <a:buFont typeface="Corbel"/>
              <a:buNone/>
              <a:defRPr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2610"/>
              <a:buFont typeface="Corbel"/>
              <a:buNone/>
              <a:defRPr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2320"/>
              <a:buFont typeface="Corbel"/>
              <a:buNone/>
              <a:defRPr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2030"/>
              <a:buFont typeface="Corbel"/>
              <a:buNone/>
              <a:defRPr/>
            </a:lvl5pPr>
            <a:lvl6pPr indent="-394335" lvl="5" marL="2743200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indent="-394335" lvl="6" marL="3200400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indent="-394334" lvl="7" marL="3657600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indent="-394334" lvl="8" marL="4114800" algn="l"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/>
        </p:txBody>
      </p:sp>
      <p:sp>
        <p:nvSpPr>
          <p:cNvPr id="104" name="Google Shape;104;p42"/>
          <p:cNvSpPr txBox="1"/>
          <p:nvPr>
            <p:ph idx="2" type="body"/>
          </p:nvPr>
        </p:nvSpPr>
        <p:spPr>
          <a:xfrm>
            <a:off x="1484311" y="4343400"/>
            <a:ext cx="10018711" cy="14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spcBef>
                <a:spcPts val="400"/>
              </a:spcBef>
              <a:spcAft>
                <a:spcPts val="0"/>
              </a:spcAft>
              <a:buSzPts val="2900"/>
              <a:buNone/>
              <a:defRPr sz="200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261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232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05" name="Google Shape;105;p42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42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42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ame Card">
  <p:cSld name="Name Card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43"/>
          <p:cNvSpPr txBox="1"/>
          <p:nvPr>
            <p:ph type="title"/>
          </p:nvPr>
        </p:nvSpPr>
        <p:spPr>
          <a:xfrm>
            <a:off x="1484313" y="3308581"/>
            <a:ext cx="10018709" cy="1468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bel"/>
              <a:buNone/>
              <a:defRPr b="0" sz="32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43"/>
          <p:cNvSpPr txBox="1"/>
          <p:nvPr>
            <p:ph idx="1" type="body"/>
          </p:nvPr>
        </p:nvSpPr>
        <p:spPr>
          <a:xfrm>
            <a:off x="1484312" y="4777381"/>
            <a:ext cx="10018710" cy="8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r">
              <a:spcBef>
                <a:spcPts val="400"/>
              </a:spcBef>
              <a:spcAft>
                <a:spcPts val="0"/>
              </a:spcAft>
              <a:buSzPts val="2900"/>
              <a:buNone/>
              <a:defRPr sz="200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261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232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11" name="Google Shape;111;p43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43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43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Name Card">
  <p:cSld name="Quote Name Card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44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Corbel"/>
              <a:buNone/>
            </a:pPr>
            <a:r>
              <a:rPr b="0" lang="en-US" sz="8000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“</a:t>
            </a:r>
            <a:endParaRPr/>
          </a:p>
        </p:txBody>
      </p:sp>
      <p:sp>
        <p:nvSpPr>
          <p:cNvPr id="116" name="Google Shape;116;p4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Corbel"/>
              <a:buNone/>
            </a:pPr>
            <a:r>
              <a:rPr b="0" lang="en-US" sz="8000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”</a:t>
            </a:r>
            <a:endParaRPr/>
          </a:p>
        </p:txBody>
      </p:sp>
      <p:sp>
        <p:nvSpPr>
          <p:cNvPr id="117" name="Google Shape;117;p44"/>
          <p:cNvSpPr txBox="1"/>
          <p:nvPr>
            <p:ph type="title"/>
          </p:nvPr>
        </p:nvSpPr>
        <p:spPr>
          <a:xfrm>
            <a:off x="2208212" y="685800"/>
            <a:ext cx="8990012" cy="2743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bel"/>
              <a:buNone/>
              <a:defRPr b="0" sz="3200" cap="none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p44"/>
          <p:cNvSpPr txBox="1"/>
          <p:nvPr>
            <p:ph idx="1" type="body"/>
          </p:nvPr>
        </p:nvSpPr>
        <p:spPr>
          <a:xfrm>
            <a:off x="1484313" y="3886200"/>
            <a:ext cx="10018710" cy="889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r">
              <a:spcBef>
                <a:spcPts val="480"/>
              </a:spcBef>
              <a:spcAft>
                <a:spcPts val="0"/>
              </a:spcAft>
              <a:buSzPts val="3480"/>
              <a:buNone/>
              <a:defRPr b="0" sz="2400" cap="none">
                <a:solidFill>
                  <a:schemeClr val="dk1"/>
                </a:solidFill>
              </a:defRPr>
            </a:lvl1pPr>
            <a:lvl2pPr indent="-394335" lvl="1" marL="914400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2pPr>
            <a:lvl3pPr indent="-394335" lvl="2" marL="1371600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3pPr>
            <a:lvl4pPr indent="-394335" lvl="3" marL="1828800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4pPr>
            <a:lvl5pPr indent="-394335" lvl="4" marL="2286000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5pPr>
            <a:lvl6pPr indent="-394335" lvl="5" marL="2743200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indent="-394335" lvl="6" marL="3200400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indent="-394334" lvl="7" marL="3657600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indent="-394334" lvl="8" marL="4114800" algn="l"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/>
        </p:txBody>
      </p:sp>
      <p:sp>
        <p:nvSpPr>
          <p:cNvPr id="119" name="Google Shape;119;p44"/>
          <p:cNvSpPr txBox="1"/>
          <p:nvPr>
            <p:ph idx="2" type="body"/>
          </p:nvPr>
        </p:nvSpPr>
        <p:spPr>
          <a:xfrm>
            <a:off x="1484312" y="4775200"/>
            <a:ext cx="10018710" cy="10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r">
              <a:spcBef>
                <a:spcPts val="360"/>
              </a:spcBef>
              <a:spcAft>
                <a:spcPts val="0"/>
              </a:spcAft>
              <a:buSzPts val="2610"/>
              <a:buNone/>
              <a:defRPr sz="180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261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232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20" name="Google Shape;120;p44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p44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44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ue or False">
  <p:cSld name="True or False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45"/>
          <p:cNvSpPr txBox="1"/>
          <p:nvPr>
            <p:ph type="title"/>
          </p:nvPr>
        </p:nvSpPr>
        <p:spPr>
          <a:xfrm>
            <a:off x="1484313" y="685800"/>
            <a:ext cx="10018712" cy="2727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  <a:defRPr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5" name="Google Shape;125;p45"/>
          <p:cNvSpPr txBox="1"/>
          <p:nvPr>
            <p:ph idx="1" type="body"/>
          </p:nvPr>
        </p:nvSpPr>
        <p:spPr>
          <a:xfrm>
            <a:off x="1484312" y="3505200"/>
            <a:ext cx="10018713" cy="838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560"/>
              </a:spcBef>
              <a:spcAft>
                <a:spcPts val="0"/>
              </a:spcAft>
              <a:buSzPts val="4060"/>
              <a:buNone/>
              <a:defRPr b="0" sz="2800" cap="none">
                <a:solidFill>
                  <a:schemeClr val="dk1"/>
                </a:solidFill>
              </a:defRPr>
            </a:lvl1pPr>
            <a:lvl2pPr indent="-394335" lvl="1" marL="914400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2pPr>
            <a:lvl3pPr indent="-394335" lvl="2" marL="1371600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3pPr>
            <a:lvl4pPr indent="-394335" lvl="3" marL="1828800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4pPr>
            <a:lvl5pPr indent="-394335" lvl="4" marL="2286000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5pPr>
            <a:lvl6pPr indent="-394335" lvl="5" marL="2743200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indent="-394335" lvl="6" marL="3200400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indent="-394334" lvl="7" marL="3657600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indent="-394334" lvl="8" marL="4114800" algn="l"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/>
        </p:txBody>
      </p:sp>
      <p:sp>
        <p:nvSpPr>
          <p:cNvPr id="126" name="Google Shape;126;p45"/>
          <p:cNvSpPr txBox="1"/>
          <p:nvPr>
            <p:ph idx="2" type="body"/>
          </p:nvPr>
        </p:nvSpPr>
        <p:spPr>
          <a:xfrm>
            <a:off x="1484311" y="4343400"/>
            <a:ext cx="10018713" cy="14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SzPts val="2610"/>
              <a:buNone/>
              <a:defRPr sz="180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261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232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27" name="Google Shape;127;p45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" name="Google Shape;128;p45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" name="Google Shape;129;p45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46"/>
          <p:cNvSpPr txBox="1"/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p46"/>
          <p:cNvSpPr txBox="1"/>
          <p:nvPr>
            <p:ph idx="1" type="body"/>
          </p:nvPr>
        </p:nvSpPr>
        <p:spPr>
          <a:xfrm rot="5400000">
            <a:off x="4931566" y="-780257"/>
            <a:ext cx="3124201" cy="100187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94335" lvl="0" marL="457200" algn="l">
              <a:spcBef>
                <a:spcPts val="360"/>
              </a:spcBef>
              <a:spcAft>
                <a:spcPts val="0"/>
              </a:spcAft>
              <a:buSzPts val="2610"/>
              <a:buChar char="•"/>
              <a:defRPr/>
            </a:lvl1pPr>
            <a:lvl2pPr indent="-394335" lvl="1" marL="914400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2pPr>
            <a:lvl3pPr indent="-394335" lvl="2" marL="1371600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3pPr>
            <a:lvl4pPr indent="-394335" lvl="3" marL="1828800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4pPr>
            <a:lvl5pPr indent="-394335" lvl="4" marL="2286000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5pPr>
            <a:lvl6pPr indent="-394335" lvl="5" marL="2743200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indent="-394335" lvl="6" marL="3200400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indent="-394334" lvl="7" marL="3657600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indent="-394334" lvl="8" marL="4114800" algn="l"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/>
        </p:txBody>
      </p:sp>
      <p:sp>
        <p:nvSpPr>
          <p:cNvPr id="133" name="Google Shape;133;p46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" name="Google Shape;134;p46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46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47"/>
          <p:cNvSpPr txBox="1"/>
          <p:nvPr>
            <p:ph type="title"/>
          </p:nvPr>
        </p:nvSpPr>
        <p:spPr>
          <a:xfrm rot="5400000">
            <a:off x="8065140" y="2353316"/>
            <a:ext cx="5105400" cy="177036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p47"/>
          <p:cNvSpPr txBox="1"/>
          <p:nvPr>
            <p:ph idx="1" type="body"/>
          </p:nvPr>
        </p:nvSpPr>
        <p:spPr>
          <a:xfrm rot="5400000">
            <a:off x="2941483" y="-771371"/>
            <a:ext cx="5105400" cy="80197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94335" lvl="0" marL="457200" algn="l">
              <a:spcBef>
                <a:spcPts val="360"/>
              </a:spcBef>
              <a:spcAft>
                <a:spcPts val="0"/>
              </a:spcAft>
              <a:buSzPts val="2610"/>
              <a:buChar char="•"/>
              <a:defRPr/>
            </a:lvl1pPr>
            <a:lvl2pPr indent="-394335" lvl="1" marL="914400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2pPr>
            <a:lvl3pPr indent="-394335" lvl="2" marL="1371600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3pPr>
            <a:lvl4pPr indent="-394335" lvl="3" marL="1828800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4pPr>
            <a:lvl5pPr indent="-394335" lvl="4" marL="2286000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5pPr>
            <a:lvl6pPr indent="-394335" lvl="5" marL="2743200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indent="-394335" lvl="6" marL="3200400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indent="-394334" lvl="7" marL="3657600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indent="-394334" lvl="8" marL="4114800" algn="l"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/>
        </p:txBody>
      </p:sp>
      <p:sp>
        <p:nvSpPr>
          <p:cNvPr id="139" name="Google Shape;139;p47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0" name="Google Shape;140;p47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1" name="Google Shape;141;p47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2"/>
          <p:cNvSpPr txBox="1"/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32"/>
          <p:cNvSpPr txBox="1"/>
          <p:nvPr>
            <p:ph idx="1" type="body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94335" lvl="0" marL="457200" algn="l">
              <a:spcBef>
                <a:spcPts val="360"/>
              </a:spcBef>
              <a:spcAft>
                <a:spcPts val="0"/>
              </a:spcAft>
              <a:buSzPts val="2610"/>
              <a:buChar char="•"/>
              <a:defRPr/>
            </a:lvl1pPr>
            <a:lvl2pPr indent="-394335" lvl="1" marL="914400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2pPr>
            <a:lvl3pPr indent="-394335" lvl="2" marL="1371600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3pPr>
            <a:lvl4pPr indent="-394335" lvl="3" marL="1828800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4pPr>
            <a:lvl5pPr indent="-394335" lvl="4" marL="2286000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5pPr>
            <a:lvl6pPr indent="-394335" lvl="5" marL="2743200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indent="-394335" lvl="6" marL="3200400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indent="-394334" lvl="7" marL="3657600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indent="-394334" lvl="8" marL="4114800" algn="l"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/>
        </p:txBody>
      </p:sp>
      <p:sp>
        <p:nvSpPr>
          <p:cNvPr id="38" name="Google Shape;38;p32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32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32"/>
          <p:cNvSpPr txBox="1"/>
          <p:nvPr>
            <p:ph idx="12" type="sldNum"/>
          </p:nvPr>
        </p:nvSpPr>
        <p:spPr>
          <a:xfrm>
            <a:off x="10951856" y="5867131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33"/>
          <p:cNvSpPr txBox="1"/>
          <p:nvPr>
            <p:ph type="title"/>
          </p:nvPr>
        </p:nvSpPr>
        <p:spPr>
          <a:xfrm>
            <a:off x="2572279" y="2666999"/>
            <a:ext cx="8930747" cy="211038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  <a:defRPr b="0" sz="40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33"/>
          <p:cNvSpPr txBox="1"/>
          <p:nvPr>
            <p:ph idx="1" type="body"/>
          </p:nvPr>
        </p:nvSpPr>
        <p:spPr>
          <a:xfrm>
            <a:off x="2572278" y="4777381"/>
            <a:ext cx="8930748" cy="8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r">
              <a:spcBef>
                <a:spcPts val="400"/>
              </a:spcBef>
              <a:spcAft>
                <a:spcPts val="0"/>
              </a:spcAft>
              <a:buSzPts val="2900"/>
              <a:buNone/>
              <a:defRPr sz="200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261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232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4" name="Google Shape;44;p33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33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33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34"/>
          <p:cNvSpPr txBox="1"/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34"/>
          <p:cNvSpPr txBox="1"/>
          <p:nvPr>
            <p:ph idx="1" type="body"/>
          </p:nvPr>
        </p:nvSpPr>
        <p:spPr>
          <a:xfrm>
            <a:off x="1484312" y="2666999"/>
            <a:ext cx="4895055" cy="3124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94335" lvl="0" marL="457200" algn="l">
              <a:spcBef>
                <a:spcPts val="360"/>
              </a:spcBef>
              <a:spcAft>
                <a:spcPts val="0"/>
              </a:spcAft>
              <a:buSzPts val="2610"/>
              <a:buChar char="•"/>
              <a:defRPr sz="1800"/>
            </a:lvl1pPr>
            <a:lvl2pPr indent="-375919" lvl="1" marL="914400" algn="l">
              <a:spcBef>
                <a:spcPts val="600"/>
              </a:spcBef>
              <a:spcAft>
                <a:spcPts val="0"/>
              </a:spcAft>
              <a:buSzPts val="2320"/>
              <a:buChar char="•"/>
              <a:defRPr sz="1600"/>
            </a:lvl2pPr>
            <a:lvl3pPr indent="-357505" lvl="2" marL="1371600" algn="l">
              <a:spcBef>
                <a:spcPts val="600"/>
              </a:spcBef>
              <a:spcAft>
                <a:spcPts val="0"/>
              </a:spcAft>
              <a:buSzPts val="2030"/>
              <a:buChar char="•"/>
              <a:defRPr sz="1400"/>
            </a:lvl3pPr>
            <a:lvl4pPr indent="-339089" lvl="3" marL="1828800" algn="l"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4pPr>
            <a:lvl5pPr indent="-339089" lvl="4" marL="2286000" algn="l"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5pPr>
            <a:lvl6pPr indent="-339089" lvl="5" marL="2743200" algn="l"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6pPr>
            <a:lvl7pPr indent="-339089" lvl="6" marL="3200400" algn="l"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7pPr>
            <a:lvl8pPr indent="-339090" lvl="7" marL="3657600" algn="l"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8pPr>
            <a:lvl9pPr indent="-339090" lvl="8" marL="4114800" algn="l">
              <a:spcBef>
                <a:spcPts val="600"/>
              </a:spcBef>
              <a:spcAft>
                <a:spcPts val="600"/>
              </a:spcAft>
              <a:buSzPts val="1740"/>
              <a:buChar char="•"/>
              <a:defRPr sz="1200"/>
            </a:lvl9pPr>
          </a:lstStyle>
          <a:p/>
        </p:txBody>
      </p:sp>
      <p:sp>
        <p:nvSpPr>
          <p:cNvPr id="50" name="Google Shape;50;p34"/>
          <p:cNvSpPr txBox="1"/>
          <p:nvPr>
            <p:ph idx="2" type="body"/>
          </p:nvPr>
        </p:nvSpPr>
        <p:spPr>
          <a:xfrm>
            <a:off x="6607967" y="2667000"/>
            <a:ext cx="4895056" cy="312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94335" lvl="0" marL="457200" algn="l">
              <a:spcBef>
                <a:spcPts val="360"/>
              </a:spcBef>
              <a:spcAft>
                <a:spcPts val="0"/>
              </a:spcAft>
              <a:buSzPts val="2610"/>
              <a:buChar char="•"/>
              <a:defRPr sz="1800"/>
            </a:lvl1pPr>
            <a:lvl2pPr indent="-375919" lvl="1" marL="914400" algn="l">
              <a:spcBef>
                <a:spcPts val="600"/>
              </a:spcBef>
              <a:spcAft>
                <a:spcPts val="0"/>
              </a:spcAft>
              <a:buSzPts val="2320"/>
              <a:buChar char="•"/>
              <a:defRPr sz="1600"/>
            </a:lvl2pPr>
            <a:lvl3pPr indent="-357505" lvl="2" marL="1371600" algn="l">
              <a:spcBef>
                <a:spcPts val="600"/>
              </a:spcBef>
              <a:spcAft>
                <a:spcPts val="0"/>
              </a:spcAft>
              <a:buSzPts val="2030"/>
              <a:buChar char="•"/>
              <a:defRPr sz="1400"/>
            </a:lvl3pPr>
            <a:lvl4pPr indent="-339089" lvl="3" marL="1828800" algn="l"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4pPr>
            <a:lvl5pPr indent="-339089" lvl="4" marL="2286000" algn="l"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5pPr>
            <a:lvl6pPr indent="-339089" lvl="5" marL="2743200" algn="l"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6pPr>
            <a:lvl7pPr indent="-339089" lvl="6" marL="3200400" algn="l"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7pPr>
            <a:lvl8pPr indent="-339090" lvl="7" marL="3657600" algn="l"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8pPr>
            <a:lvl9pPr indent="-339090" lvl="8" marL="4114800" algn="l">
              <a:spcBef>
                <a:spcPts val="600"/>
              </a:spcBef>
              <a:spcAft>
                <a:spcPts val="600"/>
              </a:spcAft>
              <a:buSzPts val="1740"/>
              <a:buChar char="•"/>
              <a:defRPr sz="1200"/>
            </a:lvl9pPr>
          </a:lstStyle>
          <a:p/>
        </p:txBody>
      </p:sp>
      <p:sp>
        <p:nvSpPr>
          <p:cNvPr id="51" name="Google Shape;51;p34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34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34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5"/>
          <p:cNvSpPr txBox="1"/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35"/>
          <p:cNvSpPr txBox="1"/>
          <p:nvPr>
            <p:ph idx="1" type="body"/>
          </p:nvPr>
        </p:nvSpPr>
        <p:spPr>
          <a:xfrm>
            <a:off x="1772179" y="2658533"/>
            <a:ext cx="4607188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560"/>
              </a:spcBef>
              <a:spcAft>
                <a:spcPts val="0"/>
              </a:spcAft>
              <a:buSzPts val="4060"/>
              <a:buNone/>
              <a:defRPr b="0" sz="2800">
                <a:solidFill>
                  <a:srgbClr val="1186C3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2900"/>
              <a:buNone/>
              <a:defRPr b="1" sz="20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2610"/>
              <a:buNone/>
              <a:defRPr b="1" sz="18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2320"/>
              <a:buNone/>
              <a:defRPr b="1" sz="16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2320"/>
              <a:buNone/>
              <a:defRPr b="1" sz="16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2320"/>
              <a:buNone/>
              <a:defRPr b="1" sz="16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2320"/>
              <a:buNone/>
              <a:defRPr b="1" sz="16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2320"/>
              <a:buNone/>
              <a:defRPr b="1" sz="16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2320"/>
              <a:buNone/>
              <a:defRPr b="1" sz="1600"/>
            </a:lvl9pPr>
          </a:lstStyle>
          <a:p/>
        </p:txBody>
      </p:sp>
      <p:sp>
        <p:nvSpPr>
          <p:cNvPr id="57" name="Google Shape;57;p35"/>
          <p:cNvSpPr txBox="1"/>
          <p:nvPr>
            <p:ph idx="2" type="body"/>
          </p:nvPr>
        </p:nvSpPr>
        <p:spPr>
          <a:xfrm>
            <a:off x="1484311" y="3335337"/>
            <a:ext cx="4895056" cy="2455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94335" lvl="0" marL="457200" algn="l">
              <a:spcBef>
                <a:spcPts val="360"/>
              </a:spcBef>
              <a:spcAft>
                <a:spcPts val="0"/>
              </a:spcAft>
              <a:buSzPts val="2610"/>
              <a:buChar char="•"/>
              <a:defRPr sz="1800"/>
            </a:lvl1pPr>
            <a:lvl2pPr indent="-375919" lvl="1" marL="914400" algn="l">
              <a:spcBef>
                <a:spcPts val="600"/>
              </a:spcBef>
              <a:spcAft>
                <a:spcPts val="0"/>
              </a:spcAft>
              <a:buSzPts val="2320"/>
              <a:buChar char="•"/>
              <a:defRPr sz="1600"/>
            </a:lvl2pPr>
            <a:lvl3pPr indent="-357505" lvl="2" marL="1371600" algn="l">
              <a:spcBef>
                <a:spcPts val="600"/>
              </a:spcBef>
              <a:spcAft>
                <a:spcPts val="0"/>
              </a:spcAft>
              <a:buSzPts val="2030"/>
              <a:buChar char="•"/>
              <a:defRPr sz="1400"/>
            </a:lvl3pPr>
            <a:lvl4pPr indent="-339089" lvl="3" marL="1828800" algn="l"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4pPr>
            <a:lvl5pPr indent="-339089" lvl="4" marL="2286000" algn="l"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5pPr>
            <a:lvl6pPr indent="-339089" lvl="5" marL="2743200" algn="l"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6pPr>
            <a:lvl7pPr indent="-339089" lvl="6" marL="3200400" algn="l"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7pPr>
            <a:lvl8pPr indent="-339090" lvl="7" marL="3657600" algn="l"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8pPr>
            <a:lvl9pPr indent="-339090" lvl="8" marL="4114800" algn="l">
              <a:spcBef>
                <a:spcPts val="600"/>
              </a:spcBef>
              <a:spcAft>
                <a:spcPts val="600"/>
              </a:spcAft>
              <a:buSzPts val="1740"/>
              <a:buChar char="•"/>
              <a:defRPr sz="1200"/>
            </a:lvl9pPr>
          </a:lstStyle>
          <a:p/>
        </p:txBody>
      </p:sp>
      <p:sp>
        <p:nvSpPr>
          <p:cNvPr id="58" name="Google Shape;58;p35"/>
          <p:cNvSpPr txBox="1"/>
          <p:nvPr>
            <p:ph idx="3" type="body"/>
          </p:nvPr>
        </p:nvSpPr>
        <p:spPr>
          <a:xfrm>
            <a:off x="6880487" y="2667000"/>
            <a:ext cx="4622537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560"/>
              </a:spcBef>
              <a:spcAft>
                <a:spcPts val="0"/>
              </a:spcAft>
              <a:buSzPts val="4060"/>
              <a:buNone/>
              <a:defRPr b="0" sz="2800">
                <a:solidFill>
                  <a:srgbClr val="1186C3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2900"/>
              <a:buNone/>
              <a:defRPr b="1" sz="20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2610"/>
              <a:buNone/>
              <a:defRPr b="1" sz="18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2320"/>
              <a:buNone/>
              <a:defRPr b="1" sz="16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2320"/>
              <a:buNone/>
              <a:defRPr b="1" sz="16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2320"/>
              <a:buNone/>
              <a:defRPr b="1" sz="16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2320"/>
              <a:buNone/>
              <a:defRPr b="1" sz="16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2320"/>
              <a:buNone/>
              <a:defRPr b="1" sz="16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2320"/>
              <a:buNone/>
              <a:defRPr b="1" sz="1600"/>
            </a:lvl9pPr>
          </a:lstStyle>
          <a:p/>
        </p:txBody>
      </p:sp>
      <p:sp>
        <p:nvSpPr>
          <p:cNvPr id="59" name="Google Shape;59;p35"/>
          <p:cNvSpPr txBox="1"/>
          <p:nvPr>
            <p:ph idx="4" type="body"/>
          </p:nvPr>
        </p:nvSpPr>
        <p:spPr>
          <a:xfrm>
            <a:off x="6607967" y="3335337"/>
            <a:ext cx="4895056" cy="2455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94335" lvl="0" marL="457200" algn="l">
              <a:spcBef>
                <a:spcPts val="360"/>
              </a:spcBef>
              <a:spcAft>
                <a:spcPts val="0"/>
              </a:spcAft>
              <a:buSzPts val="2610"/>
              <a:buChar char="•"/>
              <a:defRPr sz="1800"/>
            </a:lvl1pPr>
            <a:lvl2pPr indent="-375919" lvl="1" marL="914400" algn="l">
              <a:spcBef>
                <a:spcPts val="600"/>
              </a:spcBef>
              <a:spcAft>
                <a:spcPts val="0"/>
              </a:spcAft>
              <a:buSzPts val="2320"/>
              <a:buChar char="•"/>
              <a:defRPr sz="1600"/>
            </a:lvl2pPr>
            <a:lvl3pPr indent="-357505" lvl="2" marL="1371600" algn="l">
              <a:spcBef>
                <a:spcPts val="600"/>
              </a:spcBef>
              <a:spcAft>
                <a:spcPts val="0"/>
              </a:spcAft>
              <a:buSzPts val="2030"/>
              <a:buChar char="•"/>
              <a:defRPr sz="1400"/>
            </a:lvl3pPr>
            <a:lvl4pPr indent="-339089" lvl="3" marL="1828800" algn="l"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4pPr>
            <a:lvl5pPr indent="-339089" lvl="4" marL="2286000" algn="l"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5pPr>
            <a:lvl6pPr indent="-339089" lvl="5" marL="2743200" algn="l"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6pPr>
            <a:lvl7pPr indent="-339089" lvl="6" marL="3200400" algn="l"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7pPr>
            <a:lvl8pPr indent="-339090" lvl="7" marL="3657600" algn="l"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8pPr>
            <a:lvl9pPr indent="-339090" lvl="8" marL="4114800" algn="l">
              <a:spcBef>
                <a:spcPts val="600"/>
              </a:spcBef>
              <a:spcAft>
                <a:spcPts val="600"/>
              </a:spcAft>
              <a:buSzPts val="1740"/>
              <a:buChar char="•"/>
              <a:defRPr sz="1200"/>
            </a:lvl9pPr>
          </a:lstStyle>
          <a:p/>
        </p:txBody>
      </p:sp>
      <p:sp>
        <p:nvSpPr>
          <p:cNvPr id="60" name="Google Shape;60;p35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35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35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36"/>
          <p:cNvSpPr txBox="1"/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36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36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36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7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37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37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8"/>
          <p:cNvSpPr txBox="1"/>
          <p:nvPr>
            <p:ph type="title"/>
          </p:nvPr>
        </p:nvSpPr>
        <p:spPr>
          <a:xfrm>
            <a:off x="1484312" y="1600200"/>
            <a:ext cx="3549121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rbel"/>
              <a:buNone/>
              <a:defRPr b="0" sz="2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38"/>
          <p:cNvSpPr txBox="1"/>
          <p:nvPr>
            <p:ph idx="1" type="body"/>
          </p:nvPr>
        </p:nvSpPr>
        <p:spPr>
          <a:xfrm>
            <a:off x="5262033" y="685799"/>
            <a:ext cx="6240990" cy="51054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412750" lvl="0" marL="457200" algn="l">
              <a:spcBef>
                <a:spcPts val="400"/>
              </a:spcBef>
              <a:spcAft>
                <a:spcPts val="0"/>
              </a:spcAft>
              <a:buSzPts val="2900"/>
              <a:buChar char="•"/>
              <a:defRPr sz="2000"/>
            </a:lvl1pPr>
            <a:lvl2pPr indent="-394335" lvl="1" marL="914400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 sz="1800"/>
            </a:lvl2pPr>
            <a:lvl3pPr indent="-375919" lvl="2" marL="1371600" algn="l">
              <a:spcBef>
                <a:spcPts val="600"/>
              </a:spcBef>
              <a:spcAft>
                <a:spcPts val="0"/>
              </a:spcAft>
              <a:buSzPts val="2320"/>
              <a:buChar char="•"/>
              <a:defRPr sz="1600"/>
            </a:lvl3pPr>
            <a:lvl4pPr indent="-357505" lvl="3" marL="1828800" algn="l">
              <a:spcBef>
                <a:spcPts val="600"/>
              </a:spcBef>
              <a:spcAft>
                <a:spcPts val="0"/>
              </a:spcAft>
              <a:buSzPts val="2030"/>
              <a:buChar char="•"/>
              <a:defRPr sz="1400"/>
            </a:lvl4pPr>
            <a:lvl5pPr indent="-357504" lvl="4" marL="2286000" algn="l">
              <a:spcBef>
                <a:spcPts val="600"/>
              </a:spcBef>
              <a:spcAft>
                <a:spcPts val="0"/>
              </a:spcAft>
              <a:buSzPts val="2030"/>
              <a:buChar char="•"/>
              <a:defRPr sz="1400"/>
            </a:lvl5pPr>
            <a:lvl6pPr indent="-357504" lvl="5" marL="2743200" algn="l">
              <a:spcBef>
                <a:spcPts val="600"/>
              </a:spcBef>
              <a:spcAft>
                <a:spcPts val="0"/>
              </a:spcAft>
              <a:buSzPts val="2030"/>
              <a:buChar char="•"/>
              <a:defRPr sz="1400"/>
            </a:lvl6pPr>
            <a:lvl7pPr indent="-357504" lvl="6" marL="3200400" algn="l">
              <a:spcBef>
                <a:spcPts val="600"/>
              </a:spcBef>
              <a:spcAft>
                <a:spcPts val="0"/>
              </a:spcAft>
              <a:buSzPts val="2030"/>
              <a:buChar char="•"/>
              <a:defRPr sz="1400"/>
            </a:lvl7pPr>
            <a:lvl8pPr indent="-357504" lvl="7" marL="3657600" algn="l">
              <a:spcBef>
                <a:spcPts val="600"/>
              </a:spcBef>
              <a:spcAft>
                <a:spcPts val="0"/>
              </a:spcAft>
              <a:buSzPts val="2030"/>
              <a:buChar char="•"/>
              <a:defRPr sz="1400"/>
            </a:lvl8pPr>
            <a:lvl9pPr indent="-357504" lvl="8" marL="4114800" algn="l">
              <a:spcBef>
                <a:spcPts val="600"/>
              </a:spcBef>
              <a:spcAft>
                <a:spcPts val="600"/>
              </a:spcAft>
              <a:buSzPts val="2030"/>
              <a:buChar char="•"/>
              <a:defRPr sz="1400"/>
            </a:lvl9pPr>
          </a:lstStyle>
          <a:p/>
        </p:txBody>
      </p:sp>
      <p:sp>
        <p:nvSpPr>
          <p:cNvPr id="75" name="Google Shape;75;p38"/>
          <p:cNvSpPr txBox="1"/>
          <p:nvPr>
            <p:ph idx="2" type="body"/>
          </p:nvPr>
        </p:nvSpPr>
        <p:spPr>
          <a:xfrm>
            <a:off x="1484312" y="2971800"/>
            <a:ext cx="3549121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spcBef>
                <a:spcPts val="320"/>
              </a:spcBef>
              <a:spcAft>
                <a:spcPts val="0"/>
              </a:spcAft>
              <a:buSzPts val="2320"/>
              <a:buNone/>
              <a:defRPr sz="16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740"/>
              <a:buNone/>
              <a:defRPr sz="12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450"/>
              <a:buNone/>
              <a:defRPr sz="10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305"/>
              <a:buNone/>
              <a:defRPr sz="900"/>
            </a:lvl9pPr>
          </a:lstStyle>
          <a:p/>
        </p:txBody>
      </p:sp>
      <p:sp>
        <p:nvSpPr>
          <p:cNvPr id="76" name="Google Shape;76;p38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38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38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39"/>
          <p:cNvSpPr txBox="1"/>
          <p:nvPr>
            <p:ph type="title"/>
          </p:nvPr>
        </p:nvSpPr>
        <p:spPr>
          <a:xfrm>
            <a:off x="1482724" y="1752599"/>
            <a:ext cx="5426158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bel"/>
              <a:buNone/>
              <a:defRPr b="0" sz="28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39"/>
          <p:cNvSpPr/>
          <p:nvPr>
            <p:ph idx="2" type="pic"/>
          </p:nvPr>
        </p:nvSpPr>
        <p:spPr>
          <a:xfrm>
            <a:off x="7594682" y="914400"/>
            <a:ext cx="3280974" cy="4572000"/>
          </a:xfrm>
          <a:prstGeom prst="roundRect">
            <a:avLst>
              <a:gd fmla="val 4280" name="adj"/>
            </a:avLst>
          </a:prstGeom>
          <a:noFill/>
          <a:ln cap="flat" cmpd="sng" w="381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2" name="Google Shape;82;p39"/>
          <p:cNvSpPr txBox="1"/>
          <p:nvPr>
            <p:ph idx="1" type="body"/>
          </p:nvPr>
        </p:nvSpPr>
        <p:spPr>
          <a:xfrm>
            <a:off x="1482724" y="3124199"/>
            <a:ext cx="5426158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2610"/>
              <a:buNone/>
              <a:defRPr sz="18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740"/>
              <a:buNone/>
              <a:defRPr sz="12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450"/>
              <a:buNone/>
              <a:defRPr sz="10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305"/>
              <a:buNone/>
              <a:defRPr sz="900"/>
            </a:lvl9pPr>
          </a:lstStyle>
          <a:p/>
        </p:txBody>
      </p:sp>
      <p:sp>
        <p:nvSpPr>
          <p:cNvPr id="83" name="Google Shape;83;p39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39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39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19" Type="http://schemas.openxmlformats.org/officeDocument/2006/relationships/theme" Target="../theme/theme1.xml"/><Relationship Id="rId6" Type="http://schemas.openxmlformats.org/officeDocument/2006/relationships/slideLayout" Target="../slideLayouts/slideLayout5.xml"/><Relationship Id="rId18" Type="http://schemas.openxmlformats.org/officeDocument/2006/relationships/slideLayout" Target="../slideLayouts/slideLayout17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30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11" name="Google Shape;11;p30"/>
            <p:cNvSpPr/>
            <p:nvPr/>
          </p:nvSpPr>
          <p:spPr>
            <a:xfrm>
              <a:off x="1627188" y="0"/>
              <a:ext cx="1122363" cy="5329238"/>
            </a:xfrm>
            <a:custGeom>
              <a:rect b="b" l="l" r="r" t="t"/>
              <a:pathLst>
                <a:path extrusionOk="0" h="3357" w="70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2" name="Google Shape;12;p30"/>
            <p:cNvSpPr/>
            <p:nvPr/>
          </p:nvSpPr>
          <p:spPr>
            <a:xfrm>
              <a:off x="1320800" y="0"/>
              <a:ext cx="1117600" cy="5276850"/>
            </a:xfrm>
            <a:custGeom>
              <a:rect b="b" l="l" r="r" t="t"/>
              <a:pathLst>
                <a:path extrusionOk="0" h="3324" w="70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13" name="Google Shape;13;p30"/>
            <p:cNvSpPr/>
            <p:nvPr/>
          </p:nvSpPr>
          <p:spPr>
            <a:xfrm>
              <a:off x="1320800" y="5238750"/>
              <a:ext cx="1228725" cy="1619250"/>
            </a:xfrm>
            <a:custGeom>
              <a:rect b="b" l="l" r="r" t="t"/>
              <a:pathLst>
                <a:path extrusionOk="0" h="1020" w="774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14" name="Google Shape;14;p30"/>
            <p:cNvSpPr/>
            <p:nvPr/>
          </p:nvSpPr>
          <p:spPr>
            <a:xfrm>
              <a:off x="1627188" y="5291138"/>
              <a:ext cx="1495425" cy="1566863"/>
            </a:xfrm>
            <a:custGeom>
              <a:rect b="b" l="l" r="r" t="t"/>
              <a:pathLst>
                <a:path extrusionOk="0" h="987" w="942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B5982"/>
            </a:solidFill>
            <a:ln>
              <a:noFill/>
            </a:ln>
          </p:spPr>
        </p:sp>
        <p:sp>
          <p:nvSpPr>
            <p:cNvPr id="15" name="Google Shape;15;p30"/>
            <p:cNvSpPr/>
            <p:nvPr/>
          </p:nvSpPr>
          <p:spPr>
            <a:xfrm>
              <a:off x="1627188" y="5286375"/>
              <a:ext cx="2130425" cy="1571625"/>
            </a:xfrm>
            <a:custGeom>
              <a:rect b="b" l="l" r="r" t="t"/>
              <a:pathLst>
                <a:path extrusionOk="0" h="990" w="1342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1186C3"/>
            </a:solidFill>
            <a:ln>
              <a:noFill/>
            </a:ln>
          </p:spPr>
        </p:sp>
        <p:sp>
          <p:nvSpPr>
            <p:cNvPr id="16" name="Google Shape;16;p30"/>
            <p:cNvSpPr/>
            <p:nvPr/>
          </p:nvSpPr>
          <p:spPr>
            <a:xfrm>
              <a:off x="1320800" y="5238750"/>
              <a:ext cx="1695450" cy="1619250"/>
            </a:xfrm>
            <a:custGeom>
              <a:rect b="b" l="l" r="r" t="t"/>
              <a:pathLst>
                <a:path extrusionOk="0" h="1020" w="1068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</p:sp>
      </p:grpSp>
      <p:sp>
        <p:nvSpPr>
          <p:cNvPr id="17" name="Google Shape;17;p30"/>
          <p:cNvSpPr txBox="1"/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  <a:defRPr b="0" i="0" sz="4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8" name="Google Shape;18;p30"/>
          <p:cNvSpPr txBox="1"/>
          <p:nvPr>
            <p:ph idx="1" type="body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449580" lvl="0" marL="457200" marR="0" rtl="0" algn="l">
              <a:spcBef>
                <a:spcPts val="480"/>
              </a:spcBef>
              <a:spcAft>
                <a:spcPts val="0"/>
              </a:spcAft>
              <a:buClr>
                <a:srgbClr val="1186C3"/>
              </a:buClr>
              <a:buSzPts val="348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-412750" lvl="1" marL="914400" marR="0" rtl="0" algn="l">
              <a:spcBef>
                <a:spcPts val="600"/>
              </a:spcBef>
              <a:spcAft>
                <a:spcPts val="0"/>
              </a:spcAft>
              <a:buClr>
                <a:srgbClr val="1186C3"/>
              </a:buClr>
              <a:buSzPts val="29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-394335" lvl="2" marL="1371600" marR="0" rtl="0" algn="l">
              <a:spcBef>
                <a:spcPts val="600"/>
              </a:spcBef>
              <a:spcAft>
                <a:spcPts val="0"/>
              </a:spcAft>
              <a:buClr>
                <a:srgbClr val="1186C3"/>
              </a:buClr>
              <a:buSzPts val="261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-375919" lvl="3" marL="1828800" marR="0" rtl="0" algn="l">
              <a:spcBef>
                <a:spcPts val="600"/>
              </a:spcBef>
              <a:spcAft>
                <a:spcPts val="0"/>
              </a:spcAft>
              <a:buClr>
                <a:srgbClr val="1186C3"/>
              </a:buClr>
              <a:buSzPts val="232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-357504" lvl="4" marL="2286000" marR="0" rtl="0" algn="l">
              <a:spcBef>
                <a:spcPts val="600"/>
              </a:spcBef>
              <a:spcAft>
                <a:spcPts val="0"/>
              </a:spcAft>
              <a:buClr>
                <a:srgbClr val="1186C3"/>
              </a:buClr>
              <a:buSzPts val="203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-357504" lvl="5" marL="2743200" marR="0" rtl="0" algn="l">
              <a:spcBef>
                <a:spcPts val="600"/>
              </a:spcBef>
              <a:spcAft>
                <a:spcPts val="0"/>
              </a:spcAft>
              <a:buClr>
                <a:srgbClr val="1186C3"/>
              </a:buClr>
              <a:buSzPts val="203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-357504" lvl="6" marL="3200400" marR="0" rtl="0" algn="l">
              <a:spcBef>
                <a:spcPts val="600"/>
              </a:spcBef>
              <a:spcAft>
                <a:spcPts val="0"/>
              </a:spcAft>
              <a:buClr>
                <a:srgbClr val="1186C3"/>
              </a:buClr>
              <a:buSzPts val="203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-357504" lvl="7" marL="3657600" marR="0" rtl="0" algn="l">
              <a:spcBef>
                <a:spcPts val="600"/>
              </a:spcBef>
              <a:spcAft>
                <a:spcPts val="0"/>
              </a:spcAft>
              <a:buClr>
                <a:srgbClr val="1186C3"/>
              </a:buClr>
              <a:buSzPts val="203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-357504" lvl="8" marL="4114800" marR="0" rtl="0" algn="l">
              <a:spcBef>
                <a:spcPts val="600"/>
              </a:spcBef>
              <a:spcAft>
                <a:spcPts val="600"/>
              </a:spcAft>
              <a:buClr>
                <a:srgbClr val="1186C3"/>
              </a:buClr>
              <a:buSzPts val="203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19" name="Google Shape;19;p30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20" name="Google Shape;20;p30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21" name="Google Shape;21;p30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/Relationships>
</file>

<file path=ppt/slides/_rels/slide10.xml.rels><?xml version="1.0" encoding="UTF-8" standalone="yes"?><Relationships xmlns="http://schemas.openxmlformats.org/package/2006/relationships"><Relationship Id="rId11" Type="http://schemas.openxmlformats.org/officeDocument/2006/relationships/image" Target="../media/image28.png"/><Relationship Id="rId10" Type="http://schemas.openxmlformats.org/officeDocument/2006/relationships/image" Target="../media/image41.png"/><Relationship Id="rId1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vmlDrawing" Target="../drawings/vmlDrawing1.vml"/><Relationship Id="rId4" Type="http://schemas.openxmlformats.org/officeDocument/2006/relationships/oleObject" Target="../embeddings/oleObject1.bin"/><Relationship Id="rId9" Type="http://schemas.openxmlformats.org/officeDocument/2006/relationships/image" Target="../media/image44.png"/><Relationship Id="rId5" Type="http://schemas.openxmlformats.org/officeDocument/2006/relationships/oleObject" Target="../embeddings/oleObject1.bin"/><Relationship Id="rId6" Type="http://schemas.openxmlformats.org/officeDocument/2006/relationships/image" Target="../media/image34.png"/><Relationship Id="rId7" Type="http://schemas.openxmlformats.org/officeDocument/2006/relationships/image" Target="../media/image8.png"/><Relationship Id="rId8" Type="http://schemas.openxmlformats.org/officeDocument/2006/relationships/image" Target="../media/image33.png"/></Relationships>
</file>

<file path=ppt/slides/_rels/slide11.xml.rels><?xml version="1.0" encoding="UTF-8" standalone="yes"?><Relationships xmlns="http://schemas.openxmlformats.org/package/2006/relationships"><Relationship Id="rId11" Type="http://schemas.openxmlformats.org/officeDocument/2006/relationships/oleObject" Target="../embeddings/oleObject3.bin"/><Relationship Id="rId10" Type="http://schemas.openxmlformats.org/officeDocument/2006/relationships/image" Target="../media/image50.png"/><Relationship Id="rId13" Type="http://schemas.openxmlformats.org/officeDocument/2006/relationships/image" Target="../media/image32.png"/><Relationship Id="rId12" Type="http://schemas.openxmlformats.org/officeDocument/2006/relationships/oleObject" Target="../embeddings/oleObject3.bin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vmlDrawing" Target="../drawings/vmlDrawing2.vml"/><Relationship Id="rId4" Type="http://schemas.openxmlformats.org/officeDocument/2006/relationships/image" Target="../media/image8.png"/><Relationship Id="rId9" Type="http://schemas.openxmlformats.org/officeDocument/2006/relationships/oleObject" Target="../embeddings/oleObject2.bin"/><Relationship Id="rId5" Type="http://schemas.openxmlformats.org/officeDocument/2006/relationships/image" Target="../media/image37.jpg"/><Relationship Id="rId6" Type="http://schemas.openxmlformats.org/officeDocument/2006/relationships/image" Target="../media/image43.jpg"/><Relationship Id="rId7" Type="http://schemas.openxmlformats.org/officeDocument/2006/relationships/image" Target="../media/image42.jpg"/><Relationship Id="rId8" Type="http://schemas.openxmlformats.org/officeDocument/2006/relationships/oleObject" Target="../embeddings/oleObject2.bin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Relationship Id="rId4" Type="http://schemas.openxmlformats.org/officeDocument/2006/relationships/image" Target="../media/image35.png"/><Relationship Id="rId5" Type="http://schemas.openxmlformats.org/officeDocument/2006/relationships/image" Target="../media/image63.png"/><Relationship Id="rId6" Type="http://schemas.openxmlformats.org/officeDocument/2006/relationships/image" Target="../media/image3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Relationship Id="rId4" Type="http://schemas.openxmlformats.org/officeDocument/2006/relationships/image" Target="../media/image3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Relationship Id="rId4" Type="http://schemas.openxmlformats.org/officeDocument/2006/relationships/image" Target="../media/image6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.png"/><Relationship Id="rId4" Type="http://schemas.openxmlformats.org/officeDocument/2006/relationships/image" Target="../media/image65.jpg"/><Relationship Id="rId5" Type="http://schemas.openxmlformats.org/officeDocument/2006/relationships/image" Target="../media/image6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8.png"/><Relationship Id="rId4" Type="http://schemas.openxmlformats.org/officeDocument/2006/relationships/image" Target="../media/image5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8.png"/><Relationship Id="rId4" Type="http://schemas.openxmlformats.org/officeDocument/2006/relationships/image" Target="../media/image47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8.png"/><Relationship Id="rId4" Type="http://schemas.openxmlformats.org/officeDocument/2006/relationships/image" Target="../media/image54.png"/><Relationship Id="rId5" Type="http://schemas.openxmlformats.org/officeDocument/2006/relationships/image" Target="../media/image53.png"/><Relationship Id="rId6" Type="http://schemas.openxmlformats.org/officeDocument/2006/relationships/image" Target="../media/image5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8.png"/><Relationship Id="rId4" Type="http://schemas.openxmlformats.org/officeDocument/2006/relationships/image" Target="../media/image45.png"/><Relationship Id="rId5" Type="http://schemas.openxmlformats.org/officeDocument/2006/relationships/image" Target="../media/image5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8.png"/><Relationship Id="rId4" Type="http://schemas.openxmlformats.org/officeDocument/2006/relationships/image" Target="../media/image4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8.png"/><Relationship Id="rId4" Type="http://schemas.openxmlformats.org/officeDocument/2006/relationships/image" Target="../media/image46.png"/><Relationship Id="rId5" Type="http://schemas.openxmlformats.org/officeDocument/2006/relationships/image" Target="../media/image6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8.png"/><Relationship Id="rId4" Type="http://schemas.openxmlformats.org/officeDocument/2006/relationships/image" Target="../media/image52.png"/><Relationship Id="rId5" Type="http://schemas.openxmlformats.org/officeDocument/2006/relationships/image" Target="../media/image5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8.png"/><Relationship Id="rId4" Type="http://schemas.openxmlformats.org/officeDocument/2006/relationships/image" Target="../media/image68.png"/><Relationship Id="rId5" Type="http://schemas.openxmlformats.org/officeDocument/2006/relationships/image" Target="../media/image69.png"/><Relationship Id="rId6" Type="http://schemas.openxmlformats.org/officeDocument/2006/relationships/image" Target="../media/image60.png"/><Relationship Id="rId7" Type="http://schemas.openxmlformats.org/officeDocument/2006/relationships/image" Target="../media/image5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8.png"/><Relationship Id="rId4" Type="http://schemas.openxmlformats.org/officeDocument/2006/relationships/image" Target="../media/image6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8.png"/><Relationship Id="rId4" Type="http://schemas.openxmlformats.org/officeDocument/2006/relationships/image" Target="../media/image6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1" Type="http://schemas.openxmlformats.org/officeDocument/2006/relationships/image" Target="../media/image10.png"/><Relationship Id="rId10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Relationship Id="rId4" Type="http://schemas.openxmlformats.org/officeDocument/2006/relationships/image" Target="../media/image16.png"/><Relationship Id="rId9" Type="http://schemas.openxmlformats.org/officeDocument/2006/relationships/image" Target="../media/image27.png"/><Relationship Id="rId5" Type="http://schemas.openxmlformats.org/officeDocument/2006/relationships/image" Target="../media/image30.png"/><Relationship Id="rId6" Type="http://schemas.openxmlformats.org/officeDocument/2006/relationships/image" Target="../media/image6.png"/><Relationship Id="rId7" Type="http://schemas.openxmlformats.org/officeDocument/2006/relationships/image" Target="../media/image2.png"/><Relationship Id="rId8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1" Type="http://schemas.openxmlformats.org/officeDocument/2006/relationships/image" Target="../media/image26.png"/><Relationship Id="rId10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Relationship Id="rId4" Type="http://schemas.openxmlformats.org/officeDocument/2006/relationships/image" Target="../media/image16.png"/><Relationship Id="rId9" Type="http://schemas.openxmlformats.org/officeDocument/2006/relationships/image" Target="../media/image18.png"/><Relationship Id="rId5" Type="http://schemas.openxmlformats.org/officeDocument/2006/relationships/image" Target="../media/image30.png"/><Relationship Id="rId6" Type="http://schemas.openxmlformats.org/officeDocument/2006/relationships/image" Target="../media/image20.png"/><Relationship Id="rId7" Type="http://schemas.openxmlformats.org/officeDocument/2006/relationships/image" Target="../media/image11.png"/><Relationship Id="rId8" Type="http://schemas.openxmlformats.org/officeDocument/2006/relationships/image" Target="../media/image2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image" Target="../media/image30.png"/><Relationship Id="rId9" Type="http://schemas.openxmlformats.org/officeDocument/2006/relationships/image" Target="../media/image5.png"/><Relationship Id="rId5" Type="http://schemas.openxmlformats.org/officeDocument/2006/relationships/image" Target="../media/image20.png"/><Relationship Id="rId6" Type="http://schemas.openxmlformats.org/officeDocument/2006/relationships/image" Target="../media/image23.png"/><Relationship Id="rId7" Type="http://schemas.openxmlformats.org/officeDocument/2006/relationships/image" Target="../media/image11.png"/><Relationship Id="rId8" Type="http://schemas.openxmlformats.org/officeDocument/2006/relationships/image" Target="../media/image1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Relationship Id="rId4" Type="http://schemas.openxmlformats.org/officeDocument/2006/relationships/image" Target="../media/image3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Relationship Id="rId4" Type="http://schemas.openxmlformats.org/officeDocument/2006/relationships/image" Target="../media/image4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"/>
          <p:cNvSpPr txBox="1"/>
          <p:nvPr>
            <p:ph type="ctrTitle"/>
          </p:nvPr>
        </p:nvSpPr>
        <p:spPr>
          <a:xfrm>
            <a:off x="2928401" y="1380068"/>
            <a:ext cx="8574622" cy="261619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orbel"/>
              <a:buNone/>
            </a:pPr>
            <a:r>
              <a:rPr lang="en-US"/>
              <a:t>Introduction</a:t>
            </a:r>
            <a:endParaRPr/>
          </a:p>
        </p:txBody>
      </p:sp>
      <p:sp>
        <p:nvSpPr>
          <p:cNvPr id="148" name="Google Shape;148;p1"/>
          <p:cNvSpPr txBox="1"/>
          <p:nvPr>
            <p:ph idx="1" type="subTitle"/>
          </p:nvPr>
        </p:nvSpPr>
        <p:spPr>
          <a:xfrm>
            <a:off x="4515377" y="3996267"/>
            <a:ext cx="6987645" cy="13885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3045"/>
              <a:buNone/>
            </a:pPr>
            <a:r>
              <a:rPr lang="en-US"/>
              <a:t>Lecture 0.2 | CSE421 – Computer Networks</a:t>
            </a:r>
            <a:endParaRPr/>
          </a:p>
          <a:p>
            <a:pPr indent="0" lvl="0" marL="0" rtl="0" algn="r">
              <a:spcBef>
                <a:spcPts val="1020"/>
              </a:spcBef>
              <a:spcAft>
                <a:spcPts val="0"/>
              </a:spcAft>
              <a:buSzPts val="3045"/>
              <a:buNone/>
            </a:pPr>
            <a:r>
              <a:rPr lang="en-US"/>
              <a:t>Department of Computer Science and Engineering</a:t>
            </a:r>
            <a:br>
              <a:rPr lang="en-US"/>
            </a:br>
            <a:r>
              <a:rPr lang="en-US"/>
              <a:t>School of Data &amp; Science</a:t>
            </a:r>
            <a:endParaRPr/>
          </a:p>
        </p:txBody>
      </p:sp>
      <p:pic>
        <p:nvPicPr>
          <p:cNvPr id="149" name="Google Shape;149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76333" y="217086"/>
            <a:ext cx="1639334" cy="15040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3" name="Google Shape;243;p10"/>
          <p:cNvGraphicFramePr/>
          <p:nvPr/>
        </p:nvGraphicFramePr>
        <p:xfrm>
          <a:off x="2340766" y="1128385"/>
          <a:ext cx="8305800" cy="3646488"/>
        </p:xfrm>
        <a:graphic>
          <a:graphicData uri="http://schemas.openxmlformats.org/presentationml/2006/ole">
            <mc:AlternateContent>
              <mc:Choice Requires="v">
                <p:oleObj r:id="rId4" imgH="3646488" imgW="8305800" progId="Paint.Picture" spid="_x0000_s1">
                  <p:embed/>
                </p:oleObj>
              </mc:Choice>
              <mc:Fallback>
                <p:oleObj r:id="rId5" imgH="3646488" imgW="8305800" progId="Paint.Picture">
                  <p:embed/>
                  <p:pic>
                    <p:nvPicPr>
                      <p:cNvPr id="243" name="Google Shape;243;p10"/>
                      <p:cNvPicPr preferRelativeResize="0"/>
                      <p:nvPr/>
                    </p:nvPicPr>
                    <p:blipFill rotWithShape="1">
                      <a:blip r:embed="rId6">
                        <a:alphaModFix/>
                      </a:blip>
                      <a:srcRect b="0" l="0" r="0" t="0"/>
                      <a:stretch/>
                    </p:blipFill>
                    <p:spPr>
                      <a:xfrm>
                        <a:off x="2340766" y="1128385"/>
                        <a:ext cx="8305800" cy="3646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4" name="Google Shape;244;p10"/>
          <p:cNvGraphicFramePr/>
          <p:nvPr/>
        </p:nvGraphicFramePr>
        <p:xfrm>
          <a:off x="2429666" y="4874292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{0EA592CC-2C8A-430E-A994-89E6813B4F51}</a:tableStyleId>
              </a:tblPr>
              <a:tblGrid>
                <a:gridCol w="4064000"/>
                <a:gridCol w="4064000"/>
              </a:tblGrid>
              <a:tr h="3230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 u="none" cap="none" strike="noStrike"/>
                        <a:t>End Devices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 u="none" cap="none" strike="noStrike"/>
                        <a:t>Intermediary Devices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14700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     Personal Computers               Server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              Router                        Switch</a:t>
                      </a:r>
                      <a:endParaRPr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sp>
        <p:nvSpPr>
          <p:cNvPr id="245" name="Google Shape;245;p10"/>
          <p:cNvSpPr txBox="1"/>
          <p:nvPr>
            <p:ph type="title"/>
          </p:nvPr>
        </p:nvSpPr>
        <p:spPr>
          <a:xfrm>
            <a:off x="1484310" y="325395"/>
            <a:ext cx="10018713" cy="7414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</a:pPr>
            <a:r>
              <a:rPr lang="en-US"/>
              <a:t>Network Component - Devices</a:t>
            </a:r>
            <a:endParaRPr b="1"/>
          </a:p>
        </p:txBody>
      </p:sp>
      <p:pic>
        <p:nvPicPr>
          <p:cNvPr id="246" name="Google Shape;246;p1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1029276" y="0"/>
            <a:ext cx="1162724" cy="1066799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10"/>
          <p:cNvSpPr/>
          <p:nvPr/>
        </p:nvSpPr>
        <p:spPr>
          <a:xfrm>
            <a:off x="5688106" y="2844053"/>
            <a:ext cx="490817" cy="463924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48" name="Google Shape;248;p10"/>
          <p:cNvSpPr/>
          <p:nvPr/>
        </p:nvSpPr>
        <p:spPr>
          <a:xfrm>
            <a:off x="6241533" y="2572872"/>
            <a:ext cx="490817" cy="463924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49" name="Google Shape;249;p10"/>
          <p:cNvSpPr/>
          <p:nvPr/>
        </p:nvSpPr>
        <p:spPr>
          <a:xfrm>
            <a:off x="6324600" y="3123035"/>
            <a:ext cx="490817" cy="463924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50" name="Google Shape;250;p10"/>
          <p:cNvSpPr/>
          <p:nvPr/>
        </p:nvSpPr>
        <p:spPr>
          <a:xfrm>
            <a:off x="6928525" y="2831730"/>
            <a:ext cx="490817" cy="463924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51" name="Google Shape;251;p10"/>
          <p:cNvSpPr/>
          <p:nvPr/>
        </p:nvSpPr>
        <p:spPr>
          <a:xfrm>
            <a:off x="4009882" y="2872074"/>
            <a:ext cx="683142" cy="583823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52" name="Google Shape;252;p10"/>
          <p:cNvSpPr/>
          <p:nvPr/>
        </p:nvSpPr>
        <p:spPr>
          <a:xfrm>
            <a:off x="9430100" y="2809321"/>
            <a:ext cx="683142" cy="583823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53" name="Google Shape;253;p10"/>
          <p:cNvSpPr/>
          <p:nvPr/>
        </p:nvSpPr>
        <p:spPr>
          <a:xfrm>
            <a:off x="4458797" y="2459807"/>
            <a:ext cx="683142" cy="583823"/>
          </a:xfrm>
          <a:prstGeom prst="ellipse">
            <a:avLst/>
          </a:prstGeom>
          <a:noFill/>
          <a:ln cap="flat" cmpd="sng" w="38100">
            <a:solidFill>
              <a:srgbClr val="92D05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54" name="Google Shape;254;p10"/>
          <p:cNvSpPr/>
          <p:nvPr/>
        </p:nvSpPr>
        <p:spPr>
          <a:xfrm>
            <a:off x="3577306" y="1831397"/>
            <a:ext cx="683142" cy="583823"/>
          </a:xfrm>
          <a:prstGeom prst="ellipse">
            <a:avLst/>
          </a:prstGeom>
          <a:noFill/>
          <a:ln cap="flat" cmpd="sng" w="38100">
            <a:solidFill>
              <a:srgbClr val="92D05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0000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55" name="Google Shape;255;p10"/>
          <p:cNvSpPr/>
          <p:nvPr/>
        </p:nvSpPr>
        <p:spPr>
          <a:xfrm>
            <a:off x="3239936" y="3868164"/>
            <a:ext cx="1110187" cy="670218"/>
          </a:xfrm>
          <a:prstGeom prst="ellipse">
            <a:avLst/>
          </a:prstGeom>
          <a:noFill/>
          <a:ln cap="flat" cmpd="sng" w="38100">
            <a:solidFill>
              <a:srgbClr val="92D05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56" name="Google Shape;256;p10"/>
          <p:cNvSpPr/>
          <p:nvPr/>
        </p:nvSpPr>
        <p:spPr>
          <a:xfrm>
            <a:off x="8628886" y="3890271"/>
            <a:ext cx="1110187" cy="670218"/>
          </a:xfrm>
          <a:prstGeom prst="ellipse">
            <a:avLst/>
          </a:prstGeom>
          <a:noFill/>
          <a:ln cap="flat" cmpd="sng" w="38100">
            <a:solidFill>
              <a:srgbClr val="92D05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57" name="Google Shape;257;p10"/>
          <p:cNvSpPr/>
          <p:nvPr/>
        </p:nvSpPr>
        <p:spPr>
          <a:xfrm>
            <a:off x="8933623" y="1835976"/>
            <a:ext cx="683142" cy="583823"/>
          </a:xfrm>
          <a:prstGeom prst="ellipse">
            <a:avLst/>
          </a:prstGeom>
          <a:noFill/>
          <a:ln cap="flat" cmpd="sng" w="38100">
            <a:solidFill>
              <a:srgbClr val="92D05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58" name="Google Shape;258;p10"/>
          <p:cNvSpPr/>
          <p:nvPr/>
        </p:nvSpPr>
        <p:spPr>
          <a:xfrm>
            <a:off x="9807853" y="2470442"/>
            <a:ext cx="683142" cy="583823"/>
          </a:xfrm>
          <a:prstGeom prst="ellipse">
            <a:avLst/>
          </a:prstGeom>
          <a:noFill/>
          <a:ln cap="flat" cmpd="sng" w="38100">
            <a:solidFill>
              <a:srgbClr val="92D05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59" name="Google Shape;259;p10"/>
          <p:cNvSpPr/>
          <p:nvPr/>
        </p:nvSpPr>
        <p:spPr>
          <a:xfrm>
            <a:off x="2635628" y="2260230"/>
            <a:ext cx="991221" cy="930745"/>
          </a:xfrm>
          <a:prstGeom prst="ellipse">
            <a:avLst/>
          </a:prstGeom>
          <a:noFill/>
          <a:ln cap="flat" cmpd="sng" w="38100">
            <a:solidFill>
              <a:srgbClr val="92D05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60" name="Google Shape;260;p10"/>
          <p:cNvSpPr/>
          <p:nvPr/>
        </p:nvSpPr>
        <p:spPr>
          <a:xfrm>
            <a:off x="2593764" y="3166300"/>
            <a:ext cx="991221" cy="930745"/>
          </a:xfrm>
          <a:prstGeom prst="ellipse">
            <a:avLst/>
          </a:prstGeom>
          <a:noFill/>
          <a:ln cap="flat" cmpd="sng" w="38100">
            <a:solidFill>
              <a:srgbClr val="92D05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61" name="Google Shape;261;p10"/>
          <p:cNvSpPr/>
          <p:nvPr/>
        </p:nvSpPr>
        <p:spPr>
          <a:xfrm>
            <a:off x="7973055" y="2131391"/>
            <a:ext cx="991221" cy="930745"/>
          </a:xfrm>
          <a:prstGeom prst="ellipse">
            <a:avLst/>
          </a:prstGeom>
          <a:noFill/>
          <a:ln cap="flat" cmpd="sng" w="38100">
            <a:solidFill>
              <a:srgbClr val="92D05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62" name="Google Shape;262;p10"/>
          <p:cNvSpPr/>
          <p:nvPr/>
        </p:nvSpPr>
        <p:spPr>
          <a:xfrm>
            <a:off x="7973054" y="3157493"/>
            <a:ext cx="991221" cy="930745"/>
          </a:xfrm>
          <a:prstGeom prst="ellipse">
            <a:avLst/>
          </a:prstGeom>
          <a:noFill/>
          <a:ln cap="flat" cmpd="sng" w="38100">
            <a:solidFill>
              <a:srgbClr val="92D05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263" name="Google Shape;263;p1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593764" y="5657552"/>
            <a:ext cx="925348" cy="9060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1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8709559" y="5635523"/>
            <a:ext cx="1272609" cy="6177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10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240431" y="5572424"/>
            <a:ext cx="895350" cy="107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10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7057737" y="5611663"/>
            <a:ext cx="1076325" cy="70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10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3584985" y="5707106"/>
            <a:ext cx="1200150" cy="81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1"/>
          <p:cNvSpPr/>
          <p:nvPr/>
        </p:nvSpPr>
        <p:spPr>
          <a:xfrm>
            <a:off x="5622273" y="5104516"/>
            <a:ext cx="6305267" cy="1175260"/>
          </a:xfrm>
          <a:prstGeom prst="rect">
            <a:avLst/>
          </a:prstGeom>
          <a:solidFill>
            <a:schemeClr val="accent1"/>
          </a:solidFill>
          <a:ln cap="rnd" cmpd="sng" w="15875">
            <a:solidFill>
              <a:srgbClr val="237DA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73" name="Google Shape;273;p11"/>
          <p:cNvSpPr/>
          <p:nvPr/>
        </p:nvSpPr>
        <p:spPr>
          <a:xfrm>
            <a:off x="6161739" y="1506110"/>
            <a:ext cx="5432428" cy="3365833"/>
          </a:xfrm>
          <a:prstGeom prst="rect">
            <a:avLst/>
          </a:prstGeom>
          <a:solidFill>
            <a:schemeClr val="accent1"/>
          </a:solidFill>
          <a:ln cap="rnd" cmpd="sng" w="15875">
            <a:solidFill>
              <a:srgbClr val="237DA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74" name="Google Shape;274;p11"/>
          <p:cNvSpPr/>
          <p:nvPr/>
        </p:nvSpPr>
        <p:spPr>
          <a:xfrm>
            <a:off x="1822076" y="3557210"/>
            <a:ext cx="2870948" cy="2856426"/>
          </a:xfrm>
          <a:prstGeom prst="rect">
            <a:avLst/>
          </a:prstGeom>
          <a:solidFill>
            <a:schemeClr val="accent1"/>
          </a:solidFill>
          <a:ln cap="rnd" cmpd="sng" w="15875">
            <a:solidFill>
              <a:srgbClr val="237DA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75" name="Google Shape;275;p11"/>
          <p:cNvSpPr/>
          <p:nvPr/>
        </p:nvSpPr>
        <p:spPr>
          <a:xfrm>
            <a:off x="1822076" y="1689236"/>
            <a:ext cx="3576918" cy="1746250"/>
          </a:xfrm>
          <a:prstGeom prst="rect">
            <a:avLst/>
          </a:prstGeom>
          <a:solidFill>
            <a:schemeClr val="accent1"/>
          </a:solidFill>
          <a:ln cap="rnd" cmpd="sng" w="15875">
            <a:solidFill>
              <a:srgbClr val="237DA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76" name="Google Shape;276;p11"/>
          <p:cNvSpPr txBox="1"/>
          <p:nvPr>
            <p:ph type="title"/>
          </p:nvPr>
        </p:nvSpPr>
        <p:spPr>
          <a:xfrm>
            <a:off x="1484310" y="325395"/>
            <a:ext cx="10018713" cy="7414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</a:pPr>
            <a:r>
              <a:rPr lang="en-US"/>
              <a:t>Network Component –Devices</a:t>
            </a:r>
            <a:endParaRPr b="1"/>
          </a:p>
        </p:txBody>
      </p:sp>
      <p:pic>
        <p:nvPicPr>
          <p:cNvPr id="277" name="Google Shape;277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029276" y="0"/>
            <a:ext cx="1162724" cy="10667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tr02.jpg" id="278" name="Google Shape;278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21423" y="1792942"/>
            <a:ext cx="4953000" cy="12604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tr04b.jpg" id="279" name="Google Shape;279;p1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321423" y="3053417"/>
            <a:ext cx="5181600" cy="17462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rl42.jpg" id="280" name="Google Shape;280;p1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913220" y="3921613"/>
            <a:ext cx="2667000" cy="2427287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81" name="Google Shape;281;p11"/>
          <p:cNvGraphicFramePr/>
          <p:nvPr/>
        </p:nvGraphicFramePr>
        <p:xfrm>
          <a:off x="1902759" y="1992406"/>
          <a:ext cx="3448050" cy="1371600"/>
        </p:xfrm>
        <a:graphic>
          <a:graphicData uri="http://schemas.openxmlformats.org/presentationml/2006/ole">
            <mc:AlternateContent>
              <mc:Choice Requires="v">
                <p:oleObj r:id="rId8" imgH="1371600" imgW="3448050" progId="Paint.Picture" spid="_x0000_s1">
                  <p:embed/>
                </p:oleObj>
              </mc:Choice>
              <mc:Fallback>
                <p:oleObj r:id="rId9" imgH="1371600" imgW="3448050" progId="Paint.Picture">
                  <p:embed/>
                  <p:pic>
                    <p:nvPicPr>
                      <p:cNvPr id="281" name="Google Shape;281;p11"/>
                      <p:cNvPicPr preferRelativeResize="0"/>
                      <p:nvPr/>
                    </p:nvPicPr>
                    <p:blipFill rotWithShape="1">
                      <a:blip r:embed="rId10">
                        <a:alphaModFix/>
                      </a:blip>
                      <a:srcRect b="0" l="0" r="0" t="0"/>
                      <a:stretch/>
                    </p:blipFill>
                    <p:spPr>
                      <a:xfrm>
                        <a:off x="1902759" y="1992406"/>
                        <a:ext cx="3448050" cy="1371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2" name="Google Shape;282;p11"/>
          <p:cNvGraphicFramePr/>
          <p:nvPr/>
        </p:nvGraphicFramePr>
        <p:xfrm>
          <a:off x="5665786" y="5416549"/>
          <a:ext cx="6181725" cy="749300"/>
        </p:xfrm>
        <a:graphic>
          <a:graphicData uri="http://schemas.openxmlformats.org/presentationml/2006/ole">
            <mc:AlternateContent>
              <mc:Choice Requires="v">
                <p:oleObj r:id="rId11" imgH="749300" imgW="6181725" progId="Paint.Picture" spid="_x0000_s2">
                  <p:embed/>
                </p:oleObj>
              </mc:Choice>
              <mc:Fallback>
                <p:oleObj r:id="rId12" imgH="749300" imgW="6181725" progId="Paint.Picture">
                  <p:embed/>
                  <p:pic>
                    <p:nvPicPr>
                      <p:cNvPr id="282" name="Google Shape;282;p11"/>
                      <p:cNvPicPr preferRelativeResize="0"/>
                      <p:nvPr/>
                    </p:nvPicPr>
                    <p:blipFill rotWithShape="1">
                      <a:blip r:embed="rId13">
                        <a:alphaModFix/>
                      </a:blip>
                      <a:srcRect b="0" l="0" r="0" t="0"/>
                      <a:stretch/>
                    </p:blipFill>
                    <p:spPr>
                      <a:xfrm>
                        <a:off x="5665786" y="5416549"/>
                        <a:ext cx="6181725" cy="749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3" name="Google Shape;283;p11"/>
          <p:cNvSpPr txBox="1"/>
          <p:nvPr>
            <p:ph idx="1" type="body"/>
          </p:nvPr>
        </p:nvSpPr>
        <p:spPr>
          <a:xfrm>
            <a:off x="1484310" y="988237"/>
            <a:ext cx="10018713" cy="47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SzPts val="4060"/>
              <a:buChar char="•"/>
            </a:pPr>
            <a:r>
              <a:rPr b="1" lang="en-US" sz="2800">
                <a:solidFill>
                  <a:srgbClr val="FF0000"/>
                </a:solidFill>
              </a:rPr>
              <a:t>Examples of Intermediary Devices</a:t>
            </a:r>
            <a:endParaRPr sz="2800">
              <a:solidFill>
                <a:srgbClr val="FF0000"/>
              </a:solidFill>
            </a:endParaRPr>
          </a:p>
        </p:txBody>
      </p:sp>
      <p:sp>
        <p:nvSpPr>
          <p:cNvPr id="284" name="Google Shape;284;p11"/>
          <p:cNvSpPr txBox="1"/>
          <p:nvPr/>
        </p:nvSpPr>
        <p:spPr>
          <a:xfrm>
            <a:off x="1902759" y="1689236"/>
            <a:ext cx="59984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Hub</a:t>
            </a:r>
            <a:endParaRPr/>
          </a:p>
        </p:txBody>
      </p:sp>
      <p:sp>
        <p:nvSpPr>
          <p:cNvPr id="285" name="Google Shape;285;p11"/>
          <p:cNvSpPr txBox="1"/>
          <p:nvPr/>
        </p:nvSpPr>
        <p:spPr>
          <a:xfrm>
            <a:off x="1913220" y="3557210"/>
            <a:ext cx="175112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Wireless Router</a:t>
            </a:r>
            <a:endParaRPr/>
          </a:p>
        </p:txBody>
      </p:sp>
      <p:sp>
        <p:nvSpPr>
          <p:cNvPr id="286" name="Google Shape;286;p11"/>
          <p:cNvSpPr txBox="1"/>
          <p:nvPr/>
        </p:nvSpPr>
        <p:spPr>
          <a:xfrm>
            <a:off x="6321423" y="1506111"/>
            <a:ext cx="86466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Router</a:t>
            </a:r>
            <a:endParaRPr/>
          </a:p>
        </p:txBody>
      </p:sp>
      <p:sp>
        <p:nvSpPr>
          <p:cNvPr id="287" name="Google Shape;287;p11"/>
          <p:cNvSpPr txBox="1"/>
          <p:nvPr/>
        </p:nvSpPr>
        <p:spPr>
          <a:xfrm>
            <a:off x="5618106" y="5119365"/>
            <a:ext cx="86754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Switch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12"/>
          <p:cNvSpPr txBox="1"/>
          <p:nvPr>
            <p:ph type="title"/>
          </p:nvPr>
        </p:nvSpPr>
        <p:spPr>
          <a:xfrm>
            <a:off x="1484310" y="325395"/>
            <a:ext cx="10018713" cy="7414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</a:pPr>
            <a:r>
              <a:rPr lang="en-US"/>
              <a:t>Software</a:t>
            </a:r>
            <a:endParaRPr b="1"/>
          </a:p>
        </p:txBody>
      </p:sp>
      <p:pic>
        <p:nvPicPr>
          <p:cNvPr id="293" name="Google Shape;293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29276" y="0"/>
            <a:ext cx="1162724" cy="1066799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12"/>
          <p:cNvSpPr txBox="1"/>
          <p:nvPr>
            <p:ph idx="1" type="body"/>
          </p:nvPr>
        </p:nvSpPr>
        <p:spPr>
          <a:xfrm>
            <a:off x="1392666" y="1090271"/>
            <a:ext cx="9851561" cy="23010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85750" lvl="0" marL="28575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60"/>
              <a:buChar char="•"/>
            </a:pPr>
            <a:r>
              <a:rPr b="1" lang="en-US" sz="2800">
                <a:solidFill>
                  <a:srgbClr val="FF0000"/>
                </a:solidFill>
              </a:rPr>
              <a:t>Services : 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1160"/>
              </a:spcBef>
              <a:spcAft>
                <a:spcPts val="0"/>
              </a:spcAft>
              <a:buSzPts val="4060"/>
              <a:buChar char="•"/>
            </a:pPr>
            <a:r>
              <a:rPr lang="en-US" sz="2800"/>
              <a:t>Provides information in response to a request.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1160"/>
              </a:spcBef>
              <a:spcAft>
                <a:spcPts val="0"/>
              </a:spcAft>
              <a:buSzPts val="4060"/>
              <a:buChar char="•"/>
            </a:pPr>
            <a:r>
              <a:rPr lang="en-US" sz="2800"/>
              <a:t>For example </a:t>
            </a:r>
            <a:r>
              <a:rPr b="1" lang="en-US" sz="2800">
                <a:solidFill>
                  <a:srgbClr val="008000"/>
                </a:solidFill>
              </a:rPr>
              <a:t>e-mail hosting services </a:t>
            </a:r>
            <a:r>
              <a:rPr lang="en-US" sz="2800"/>
              <a:t>and </a:t>
            </a:r>
            <a:r>
              <a:rPr b="1" lang="en-US" sz="2800">
                <a:solidFill>
                  <a:srgbClr val="1186C3"/>
                </a:solidFill>
              </a:rPr>
              <a:t>web hosting services. </a:t>
            </a:r>
            <a:endParaRPr/>
          </a:p>
        </p:txBody>
      </p:sp>
      <p:pic>
        <p:nvPicPr>
          <p:cNvPr id="295" name="Google Shape;295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96553" y="3067035"/>
            <a:ext cx="5116123" cy="31786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377645" y="2960404"/>
            <a:ext cx="3631620" cy="16887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1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796660" y="4674384"/>
            <a:ext cx="2911488" cy="21836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13"/>
          <p:cNvSpPr txBox="1"/>
          <p:nvPr>
            <p:ph type="title"/>
          </p:nvPr>
        </p:nvSpPr>
        <p:spPr>
          <a:xfrm>
            <a:off x="1484310" y="325395"/>
            <a:ext cx="10018713" cy="7414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</a:pPr>
            <a:r>
              <a:rPr lang="en-US"/>
              <a:t>Software</a:t>
            </a:r>
            <a:endParaRPr b="1"/>
          </a:p>
        </p:txBody>
      </p:sp>
      <p:pic>
        <p:nvPicPr>
          <p:cNvPr id="303" name="Google Shape;303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29276" y="0"/>
            <a:ext cx="1162724" cy="1066799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13"/>
          <p:cNvSpPr txBox="1"/>
          <p:nvPr/>
        </p:nvSpPr>
        <p:spPr>
          <a:xfrm>
            <a:off x="1405757" y="923391"/>
            <a:ext cx="10298563" cy="39214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85750" lvl="0" marL="28575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186C3"/>
              </a:buClr>
              <a:buSzPts val="4060"/>
              <a:buFont typeface="Arial"/>
              <a:buChar char="•"/>
            </a:pPr>
            <a:r>
              <a:rPr b="1" lang="en-US" sz="2800" cap="none">
                <a:solidFill>
                  <a:srgbClr val="FF0000"/>
                </a:solidFill>
                <a:latin typeface="Corbel"/>
                <a:ea typeface="Corbel"/>
                <a:cs typeface="Corbel"/>
                <a:sym typeface="Corbel"/>
              </a:rPr>
              <a:t>Processes :</a:t>
            </a:r>
            <a:endParaRPr/>
          </a:p>
          <a:p>
            <a:pPr indent="-285750" lvl="1" marL="742950" marR="0" rtl="0" algn="l">
              <a:lnSpc>
                <a:spcPct val="80000"/>
              </a:lnSpc>
              <a:spcBef>
                <a:spcPts val="1080"/>
              </a:spcBef>
              <a:spcAft>
                <a:spcPts val="0"/>
              </a:spcAft>
              <a:buClr>
                <a:srgbClr val="1186C3"/>
              </a:buClr>
              <a:buSzPts val="348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Provide the functionality that directs and moves the messages through the network.</a:t>
            </a:r>
            <a:endParaRPr/>
          </a:p>
          <a:p>
            <a:pPr indent="-285750" lvl="1" marL="742950" marR="0" rtl="0" algn="l">
              <a:lnSpc>
                <a:spcPct val="80000"/>
              </a:lnSpc>
              <a:spcBef>
                <a:spcPts val="1080"/>
              </a:spcBef>
              <a:spcAft>
                <a:spcPts val="0"/>
              </a:spcAft>
              <a:buClr>
                <a:srgbClr val="1186C3"/>
              </a:buClr>
              <a:buSzPts val="348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Processes are less obvious to us but are critical to the operation of networks. </a:t>
            </a:r>
            <a:endParaRPr/>
          </a:p>
        </p:txBody>
      </p:sp>
      <p:pic>
        <p:nvPicPr>
          <p:cNvPr id="305" name="Google Shape;305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11216" y="3147275"/>
            <a:ext cx="7763603" cy="36157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14"/>
          <p:cNvSpPr txBox="1"/>
          <p:nvPr>
            <p:ph idx="1" type="body"/>
          </p:nvPr>
        </p:nvSpPr>
        <p:spPr>
          <a:xfrm>
            <a:off x="1484310" y="1129553"/>
            <a:ext cx="9851561" cy="46616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94640" lvl="0" marL="28575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640"/>
              <a:buChar char="•"/>
            </a:pPr>
            <a:r>
              <a:rPr lang="en-US" sz="3200"/>
              <a:t>The channel over which a message travels</a:t>
            </a:r>
            <a:endParaRPr/>
          </a:p>
        </p:txBody>
      </p:sp>
      <p:sp>
        <p:nvSpPr>
          <p:cNvPr id="311" name="Google Shape;311;p14"/>
          <p:cNvSpPr txBox="1"/>
          <p:nvPr>
            <p:ph type="title"/>
          </p:nvPr>
        </p:nvSpPr>
        <p:spPr>
          <a:xfrm>
            <a:off x="1484310" y="325395"/>
            <a:ext cx="10018713" cy="7414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</a:pPr>
            <a:r>
              <a:rPr lang="en-US"/>
              <a:t>Media</a:t>
            </a:r>
            <a:endParaRPr b="1"/>
          </a:p>
        </p:txBody>
      </p:sp>
      <p:pic>
        <p:nvPicPr>
          <p:cNvPr id="312" name="Google Shape;312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29276" y="0"/>
            <a:ext cx="1162724" cy="1066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78206" y="2226163"/>
            <a:ext cx="5553528" cy="336498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14" name="Google Shape;314;p14"/>
          <p:cNvGraphicFramePr/>
          <p:nvPr/>
        </p:nvGraphicFramePr>
        <p:xfrm>
          <a:off x="1280629" y="2204671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{2584658B-32EB-46CE-97CE-E70BC09C0A9A}</a:tableStyleId>
              </a:tblPr>
              <a:tblGrid>
                <a:gridCol w="2572400"/>
                <a:gridCol w="2470450"/>
              </a:tblGrid>
              <a:tr h="4589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Media Types</a:t>
                      </a:r>
                      <a:endParaRPr/>
                    </a:p>
                  </a:txBody>
                  <a:tcPr marT="60950" marB="60950" marR="121925" marL="1219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Description</a:t>
                      </a:r>
                      <a:endParaRPr/>
                    </a:p>
                  </a:txBody>
                  <a:tcPr marT="60950" marB="60950" marR="121925" marL="121925"/>
                </a:tc>
              </a:tr>
              <a:tr h="6384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900">
                          <a:solidFill>
                            <a:schemeClr val="dk1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Metal wires within cables</a:t>
                      </a:r>
                      <a:endParaRPr sz="2400"/>
                    </a:p>
                  </a:txBody>
                  <a:tcPr marT="60950" marB="60950" marR="121925" marL="1219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900">
                          <a:solidFill>
                            <a:schemeClr val="dk1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Uses electrical impulses</a:t>
                      </a:r>
                      <a:endParaRPr sz="2400"/>
                    </a:p>
                  </a:txBody>
                  <a:tcPr marT="60950" marB="60950" marR="121925" marL="121925"/>
                </a:tc>
              </a:tr>
              <a:tr h="9013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900">
                          <a:solidFill>
                            <a:schemeClr val="dk1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Glass or plastic fibers within cables (fiber-optic cable)</a:t>
                      </a:r>
                      <a:endParaRPr sz="2400"/>
                    </a:p>
                  </a:txBody>
                  <a:tcPr marT="60950" marB="60950" marR="121925" marL="1219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900">
                          <a:solidFill>
                            <a:schemeClr val="dk1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Uses pulses of light.</a:t>
                      </a:r>
                      <a:endParaRPr sz="2400"/>
                    </a:p>
                  </a:txBody>
                  <a:tcPr marT="60950" marB="60950" marR="121925" marL="121925"/>
                </a:tc>
              </a:tr>
              <a:tr h="9688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900">
                          <a:solidFill>
                            <a:schemeClr val="dk1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Wireless transmission</a:t>
                      </a:r>
                      <a:endParaRPr sz="2400"/>
                    </a:p>
                  </a:txBody>
                  <a:tcPr marT="60950" marB="60950" marR="121925" marL="1219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900">
                          <a:solidFill>
                            <a:schemeClr val="dk1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Uses modulation of specific frequencies of electromagnetic waves.</a:t>
                      </a:r>
                      <a:endParaRPr sz="2400"/>
                    </a:p>
                  </a:txBody>
                  <a:tcPr marT="60950" marB="60950" marR="121925" marL="121925"/>
                </a:tc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15"/>
          <p:cNvSpPr txBox="1"/>
          <p:nvPr>
            <p:ph type="title"/>
          </p:nvPr>
        </p:nvSpPr>
        <p:spPr>
          <a:xfrm>
            <a:off x="1235561" y="209505"/>
            <a:ext cx="10018713" cy="56304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rbel"/>
              <a:buNone/>
            </a:pPr>
            <a:br>
              <a:rPr lang="en-US"/>
            </a:br>
            <a:r>
              <a:rPr lang="en-US"/>
              <a:t>Network Representations</a:t>
            </a:r>
            <a:endParaRPr/>
          </a:p>
        </p:txBody>
      </p:sp>
      <p:sp>
        <p:nvSpPr>
          <p:cNvPr id="321" name="Google Shape;321;p15"/>
          <p:cNvSpPr txBox="1"/>
          <p:nvPr>
            <p:ph idx="1" type="body"/>
          </p:nvPr>
        </p:nvSpPr>
        <p:spPr>
          <a:xfrm>
            <a:off x="1243747" y="1492721"/>
            <a:ext cx="4791701" cy="48971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145000"/>
              <a:buNone/>
            </a:pPr>
            <a:r>
              <a:rPr lang="en-US" sz="2600"/>
              <a:t>Network diagrams, often called </a:t>
            </a:r>
            <a:r>
              <a:rPr b="1" lang="en-US" sz="2600">
                <a:solidFill>
                  <a:srgbClr val="FF6600"/>
                </a:solidFill>
              </a:rPr>
              <a:t>topology </a:t>
            </a:r>
            <a:r>
              <a:rPr lang="en-US" sz="2600"/>
              <a:t>diagrams, use symbols to represent devices within the network.</a:t>
            </a:r>
            <a:endParaRPr/>
          </a:p>
          <a:p>
            <a:pPr indent="0" lvl="0" marL="0" rtl="0" algn="l">
              <a:spcBef>
                <a:spcPts val="1081"/>
              </a:spcBef>
              <a:spcAft>
                <a:spcPts val="0"/>
              </a:spcAft>
              <a:buSzPct val="145000"/>
              <a:buNone/>
            </a:pPr>
            <a:r>
              <a:rPr lang="en-US" sz="2600"/>
              <a:t>Important terms to know include:</a:t>
            </a:r>
            <a:endParaRPr sz="2600"/>
          </a:p>
          <a:p>
            <a:pPr indent="-285750" lvl="2" marL="1200150" rtl="0" algn="l">
              <a:spcBef>
                <a:spcPts val="1081"/>
              </a:spcBef>
              <a:spcAft>
                <a:spcPts val="0"/>
              </a:spcAft>
              <a:buSzPct val="145000"/>
              <a:buChar char="•"/>
            </a:pPr>
            <a:r>
              <a:rPr lang="en-US" sz="2600"/>
              <a:t>Network Interface Card (NIC)</a:t>
            </a:r>
            <a:endParaRPr/>
          </a:p>
          <a:p>
            <a:pPr indent="-285750" lvl="2" marL="1200150" rtl="0" algn="l">
              <a:spcBef>
                <a:spcPts val="1081"/>
              </a:spcBef>
              <a:spcAft>
                <a:spcPts val="0"/>
              </a:spcAft>
              <a:buSzPct val="145000"/>
              <a:buChar char="•"/>
            </a:pPr>
            <a:r>
              <a:rPr lang="en-US" sz="2600"/>
              <a:t>Physical Port</a:t>
            </a:r>
            <a:endParaRPr/>
          </a:p>
          <a:p>
            <a:pPr indent="-285750" lvl="2" marL="1200150" rtl="0" algn="l">
              <a:spcBef>
                <a:spcPts val="1081"/>
              </a:spcBef>
              <a:spcAft>
                <a:spcPts val="0"/>
              </a:spcAft>
              <a:buSzPct val="145000"/>
              <a:buChar char="•"/>
            </a:pPr>
            <a:r>
              <a:rPr lang="en-US" sz="2600"/>
              <a:t>Interface</a:t>
            </a:r>
            <a:endParaRPr/>
          </a:p>
          <a:p>
            <a:pPr indent="0" lvl="2" marL="349241" rtl="0" algn="l">
              <a:spcBef>
                <a:spcPts val="1081"/>
              </a:spcBef>
              <a:spcAft>
                <a:spcPts val="0"/>
              </a:spcAft>
              <a:buSzPct val="145000"/>
              <a:buNone/>
            </a:pPr>
            <a:r>
              <a:t/>
            </a:r>
            <a:endParaRPr b="1" sz="2600"/>
          </a:p>
          <a:p>
            <a:pPr indent="0" lvl="2" marL="349241" rtl="0" algn="l">
              <a:spcBef>
                <a:spcPts val="1081"/>
              </a:spcBef>
              <a:spcAft>
                <a:spcPts val="0"/>
              </a:spcAft>
              <a:buSzPct val="145000"/>
              <a:buNone/>
            </a:pPr>
            <a:r>
              <a:rPr b="1" lang="en-US" sz="2600"/>
              <a:t>Note</a:t>
            </a:r>
            <a:r>
              <a:rPr lang="en-US" sz="2600"/>
              <a:t>: Often, the terms port and interface are used interchangeably</a:t>
            </a:r>
            <a:endParaRPr sz="2200"/>
          </a:p>
          <a:p>
            <a:pPr indent="-115411" lvl="1" marL="742950" rtl="0" algn="l">
              <a:spcBef>
                <a:spcPts val="970"/>
              </a:spcBef>
              <a:spcAft>
                <a:spcPts val="0"/>
              </a:spcAft>
              <a:buSzPct val="145000"/>
              <a:buNone/>
            </a:pPr>
            <a:r>
              <a:t/>
            </a:r>
            <a:endParaRPr/>
          </a:p>
        </p:txBody>
      </p:sp>
      <p:pic>
        <p:nvPicPr>
          <p:cNvPr id="322" name="Google Shape;322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39909" y="1403085"/>
            <a:ext cx="6089248" cy="43059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wipe dir="l"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16"/>
          <p:cNvSpPr txBox="1"/>
          <p:nvPr>
            <p:ph type="title"/>
          </p:nvPr>
        </p:nvSpPr>
        <p:spPr>
          <a:xfrm>
            <a:off x="1484310" y="325395"/>
            <a:ext cx="10018713" cy="7414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</a:pPr>
            <a:r>
              <a:rPr lang="en-US"/>
              <a:t>Message – Data Representation</a:t>
            </a:r>
            <a:endParaRPr b="1"/>
          </a:p>
        </p:txBody>
      </p:sp>
      <p:pic>
        <p:nvPicPr>
          <p:cNvPr id="328" name="Google Shape;328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29276" y="0"/>
            <a:ext cx="1162724" cy="1066799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16"/>
          <p:cNvSpPr txBox="1"/>
          <p:nvPr>
            <p:ph idx="1" type="body"/>
          </p:nvPr>
        </p:nvSpPr>
        <p:spPr>
          <a:xfrm>
            <a:off x="1484310" y="1129553"/>
            <a:ext cx="10018713" cy="46616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94640" lvl="0" marL="28575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640"/>
              <a:buChar char="•"/>
            </a:pPr>
            <a:r>
              <a:rPr lang="en-US" sz="3200"/>
              <a:t>Information today comes in different forms such as 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1160"/>
              </a:spcBef>
              <a:spcAft>
                <a:spcPts val="0"/>
              </a:spcAft>
              <a:buSzPts val="4060"/>
              <a:buChar char="•"/>
            </a:pPr>
            <a:r>
              <a:rPr lang="en-US" sz="2800"/>
              <a:t>text, numbers, images, audio, and video</a:t>
            </a:r>
            <a:endParaRPr/>
          </a:p>
        </p:txBody>
      </p:sp>
      <p:graphicFrame>
        <p:nvGraphicFramePr>
          <p:cNvPr id="330" name="Google Shape;330;p16"/>
          <p:cNvGraphicFramePr/>
          <p:nvPr/>
        </p:nvGraphicFramePr>
        <p:xfrm>
          <a:off x="2330390" y="274204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{2584658B-32EB-46CE-97CE-E70BC09C0A9A}</a:tableStyleId>
              </a:tblPr>
              <a:tblGrid>
                <a:gridCol w="3260600"/>
                <a:gridCol w="4358975"/>
              </a:tblGrid>
              <a:tr h="522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Type of Data</a:t>
                      </a:r>
                      <a:endParaRPr b="1"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Standards</a:t>
                      </a:r>
                      <a:endParaRPr b="1" sz="1800"/>
                    </a:p>
                  </a:txBody>
                  <a:tcPr marT="45725" marB="45725" marR="91450" marL="91450"/>
                </a:tc>
              </a:tr>
              <a:tr h="522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Alphanumeric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ASCII, Unicode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522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Image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JPEG, GIF, PCX, PNG, TIFF, BMP, etc.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522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Motion picture/Video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MKV, AVI, MP4, MPEG-4, etc.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522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Sound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WAV, AU, MP3, etc.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522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Outline graphics/fonts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PDF, PS, AI, PostScript</a:t>
                      </a:r>
                      <a:endParaRPr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17"/>
          <p:cNvSpPr txBox="1"/>
          <p:nvPr>
            <p:ph type="title"/>
          </p:nvPr>
        </p:nvSpPr>
        <p:spPr>
          <a:xfrm>
            <a:off x="1484310" y="325395"/>
            <a:ext cx="10018713" cy="7414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</a:pPr>
            <a:r>
              <a:rPr lang="en-US"/>
              <a:t>Data Representation - Text</a:t>
            </a:r>
            <a:endParaRPr b="1"/>
          </a:p>
        </p:txBody>
      </p:sp>
      <p:pic>
        <p:nvPicPr>
          <p:cNvPr id="336" name="Google Shape;336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29276" y="0"/>
            <a:ext cx="1162724" cy="1066799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17"/>
          <p:cNvSpPr txBox="1"/>
          <p:nvPr>
            <p:ph idx="1" type="body"/>
          </p:nvPr>
        </p:nvSpPr>
        <p:spPr>
          <a:xfrm>
            <a:off x="903354" y="1129553"/>
            <a:ext cx="8588404" cy="46616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85750" lvl="0" marL="28575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480"/>
              <a:buChar char="•"/>
            </a:pPr>
            <a:r>
              <a:rPr lang="en-US"/>
              <a:t>Different sets of bit patterns are designed to represent text symbols. Each set is called a code.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1080"/>
              </a:spcBef>
              <a:spcAft>
                <a:spcPts val="0"/>
              </a:spcAft>
              <a:buSzPts val="3480"/>
              <a:buChar char="•"/>
            </a:pPr>
            <a:r>
              <a:rPr b="1" lang="en-US" sz="2400">
                <a:solidFill>
                  <a:srgbClr val="FF6600"/>
                </a:solidFill>
              </a:rPr>
              <a:t>ASCII </a:t>
            </a:r>
            <a:endParaRPr/>
          </a:p>
          <a:p>
            <a:pPr indent="-285750" lvl="2" marL="120015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2900"/>
              <a:buChar char="•"/>
            </a:pPr>
            <a:r>
              <a:rPr lang="en-US" sz="2000"/>
              <a:t>American Standard Code for Information Interchange: 7-bit code/char, 1 bit for parity. </a:t>
            </a:r>
            <a:endParaRPr/>
          </a:p>
          <a:p>
            <a:pPr indent="-285750" lvl="2" marL="120015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2900"/>
              <a:buChar char="•"/>
            </a:pPr>
            <a:r>
              <a:rPr lang="en-US" sz="2000"/>
              <a:t>Constitutes the first 127 characters in Unicode and known as basic Latin.</a:t>
            </a:r>
            <a:endParaRPr/>
          </a:p>
        </p:txBody>
      </p:sp>
      <p:pic>
        <p:nvPicPr>
          <p:cNvPr descr="fig4-17 mod2" id="338" name="Google Shape;338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802711" y="1153633"/>
            <a:ext cx="2389289" cy="287932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980543" y="3254611"/>
            <a:ext cx="6249374" cy="35392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18"/>
          <p:cNvSpPr txBox="1"/>
          <p:nvPr>
            <p:ph type="title"/>
          </p:nvPr>
        </p:nvSpPr>
        <p:spPr>
          <a:xfrm>
            <a:off x="1484310" y="325395"/>
            <a:ext cx="10018713" cy="7414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</a:pPr>
            <a:r>
              <a:rPr lang="en-US"/>
              <a:t>Data Representation - Text</a:t>
            </a:r>
            <a:endParaRPr b="1"/>
          </a:p>
        </p:txBody>
      </p:sp>
      <p:pic>
        <p:nvPicPr>
          <p:cNvPr id="346" name="Google Shape;346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29276" y="0"/>
            <a:ext cx="1162724" cy="1066799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18"/>
          <p:cNvSpPr txBox="1"/>
          <p:nvPr>
            <p:ph idx="1" type="body"/>
          </p:nvPr>
        </p:nvSpPr>
        <p:spPr>
          <a:xfrm>
            <a:off x="1484311" y="1129553"/>
            <a:ext cx="9329748" cy="46616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85750" lvl="0" marL="28575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60"/>
              <a:buChar char="•"/>
            </a:pPr>
            <a:r>
              <a:rPr b="1" lang="en-US" sz="2800">
                <a:solidFill>
                  <a:srgbClr val="FF6600"/>
                </a:solidFill>
              </a:rPr>
              <a:t>Unicode:</a:t>
            </a:r>
            <a:r>
              <a:rPr lang="en-US" sz="2800">
                <a:solidFill>
                  <a:srgbClr val="FF6600"/>
                </a:solidFill>
              </a:rPr>
              <a:t> </a:t>
            </a:r>
            <a:endParaRPr/>
          </a:p>
          <a:p>
            <a:pPr indent="-285750" lvl="0" marL="285750" rtl="0" algn="l">
              <a:lnSpc>
                <a:spcPct val="80000"/>
              </a:lnSpc>
              <a:spcBef>
                <a:spcPts val="1080"/>
              </a:spcBef>
              <a:spcAft>
                <a:spcPts val="0"/>
              </a:spcAft>
              <a:buSzPts val="3480"/>
              <a:buChar char="•"/>
            </a:pPr>
            <a:r>
              <a:rPr lang="en-US"/>
              <a:t>16 bit codes to represent a symbol.</a:t>
            </a:r>
            <a:endParaRPr/>
          </a:p>
          <a:p>
            <a:pPr indent="-285750" lvl="0" marL="285750" rtl="0" algn="l">
              <a:lnSpc>
                <a:spcPct val="80000"/>
              </a:lnSpc>
              <a:spcBef>
                <a:spcPts val="1080"/>
              </a:spcBef>
              <a:spcAft>
                <a:spcPts val="0"/>
              </a:spcAft>
              <a:buSzPts val="3480"/>
              <a:buChar char="•"/>
            </a:pPr>
            <a:r>
              <a:rPr lang="en-US"/>
              <a:t>More characters  can be represented.</a:t>
            </a:r>
            <a:endParaRPr/>
          </a:p>
          <a:p>
            <a:pPr indent="-285750" lvl="0" marL="285750" rtl="0" algn="l">
              <a:lnSpc>
                <a:spcPct val="80000"/>
              </a:lnSpc>
              <a:spcBef>
                <a:spcPts val="1080"/>
              </a:spcBef>
              <a:spcAft>
                <a:spcPts val="0"/>
              </a:spcAft>
              <a:buSzPts val="3480"/>
              <a:buChar char="•"/>
            </a:pPr>
            <a:r>
              <a:rPr lang="en-US"/>
              <a:t>But takes up twice the space. </a:t>
            </a:r>
            <a:endParaRPr/>
          </a:p>
          <a:p>
            <a:pPr indent="-64770" lvl="0" marL="285750" rtl="0" algn="l">
              <a:lnSpc>
                <a:spcPct val="80000"/>
              </a:lnSpc>
              <a:spcBef>
                <a:spcPts val="1080"/>
              </a:spcBef>
              <a:spcAft>
                <a:spcPts val="0"/>
              </a:spcAft>
              <a:buSzPts val="3480"/>
              <a:buNone/>
            </a:pPr>
            <a:r>
              <a:t/>
            </a:r>
            <a:endParaRPr/>
          </a:p>
        </p:txBody>
      </p:sp>
      <p:pic>
        <p:nvPicPr>
          <p:cNvPr id="348" name="Google Shape;348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59486" y="3156116"/>
            <a:ext cx="8160759" cy="3115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19"/>
          <p:cNvSpPr txBox="1"/>
          <p:nvPr>
            <p:ph type="title"/>
          </p:nvPr>
        </p:nvSpPr>
        <p:spPr>
          <a:xfrm>
            <a:off x="1484310" y="325395"/>
            <a:ext cx="10018713" cy="7414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</a:pPr>
            <a:r>
              <a:rPr lang="en-US"/>
              <a:t>Data Representation - Numbers</a:t>
            </a:r>
            <a:endParaRPr b="1"/>
          </a:p>
        </p:txBody>
      </p:sp>
      <p:pic>
        <p:nvPicPr>
          <p:cNvPr id="354" name="Google Shape;354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29276" y="0"/>
            <a:ext cx="1162724" cy="1066799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19"/>
          <p:cNvSpPr txBox="1"/>
          <p:nvPr>
            <p:ph idx="1" type="body"/>
          </p:nvPr>
        </p:nvSpPr>
        <p:spPr>
          <a:xfrm>
            <a:off x="1484310" y="1129553"/>
            <a:ext cx="10018713" cy="46616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85750" lvl="0" marL="28575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60"/>
              <a:buChar char="•"/>
            </a:pPr>
            <a:r>
              <a:rPr b="1" lang="en-US" sz="2800">
                <a:solidFill>
                  <a:srgbClr val="FF6600"/>
                </a:solidFill>
              </a:rPr>
              <a:t>Numbers :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1080"/>
              </a:spcBef>
              <a:spcAft>
                <a:spcPts val="0"/>
              </a:spcAft>
              <a:buSzPts val="3480"/>
              <a:buChar char="•"/>
            </a:pPr>
            <a:r>
              <a:rPr lang="en-US" sz="2400"/>
              <a:t>Directly converted in to binary which is base 2.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1080"/>
              </a:spcBef>
              <a:spcAft>
                <a:spcPts val="0"/>
              </a:spcAft>
              <a:buSzPts val="3480"/>
              <a:buChar char="•"/>
            </a:pPr>
            <a:r>
              <a:rPr lang="en-US" sz="2400"/>
              <a:t>The number 1853 in base 2 is really </a:t>
            </a:r>
            <a:endParaRPr/>
          </a:p>
        </p:txBody>
      </p:sp>
      <p:pic>
        <p:nvPicPr>
          <p:cNvPr descr="Computer Terminology - Binary" id="356" name="Google Shape;356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56067" y="2589630"/>
            <a:ext cx="5569966" cy="3937605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19"/>
          <p:cNvSpPr txBox="1"/>
          <p:nvPr/>
        </p:nvSpPr>
        <p:spPr>
          <a:xfrm>
            <a:off x="8575426" y="2229555"/>
            <a:ext cx="63831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Add!</a:t>
            </a:r>
            <a:endParaRPr/>
          </a:p>
        </p:txBody>
      </p:sp>
      <p:cxnSp>
        <p:nvCxnSpPr>
          <p:cNvPr id="358" name="Google Shape;358;p19"/>
          <p:cNvCxnSpPr>
            <a:stCxn id="357" idx="2"/>
          </p:cNvCxnSpPr>
          <p:nvPr/>
        </p:nvCxnSpPr>
        <p:spPr>
          <a:xfrm>
            <a:off x="8894584" y="2598887"/>
            <a:ext cx="0" cy="252600"/>
          </a:xfrm>
          <a:prstGeom prst="straightConnector1">
            <a:avLst/>
          </a:prstGeom>
          <a:noFill/>
          <a:ln cap="flat" cmpd="sng" w="28575">
            <a:solidFill>
              <a:srgbClr val="0C0C0C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59" name="Google Shape;359;p19"/>
          <p:cNvSpPr txBox="1"/>
          <p:nvPr/>
        </p:nvSpPr>
        <p:spPr>
          <a:xfrm>
            <a:off x="2407754" y="3021735"/>
            <a:ext cx="2058144" cy="1200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00FF"/>
                </a:solidFill>
                <a:latin typeface="Corbel"/>
                <a:ea typeface="Corbel"/>
                <a:cs typeface="Corbel"/>
                <a:sym typeface="Corbel"/>
              </a:rPr>
              <a:t>All the numbers are in power of two!</a:t>
            </a:r>
            <a:endParaRPr/>
          </a:p>
        </p:txBody>
      </p:sp>
      <p:cxnSp>
        <p:nvCxnSpPr>
          <p:cNvPr id="360" name="Google Shape;360;p19"/>
          <p:cNvCxnSpPr>
            <a:stCxn id="359" idx="3"/>
          </p:cNvCxnSpPr>
          <p:nvPr/>
        </p:nvCxnSpPr>
        <p:spPr>
          <a:xfrm flipH="1" rot="10800000">
            <a:off x="4465898" y="2959199"/>
            <a:ext cx="548400" cy="66270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"/>
          <p:cNvSpPr txBox="1"/>
          <p:nvPr>
            <p:ph type="title"/>
          </p:nvPr>
        </p:nvSpPr>
        <p:spPr>
          <a:xfrm>
            <a:off x="1256842" y="286113"/>
            <a:ext cx="10018713" cy="7414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</a:pPr>
            <a:r>
              <a:rPr lang="en-US"/>
              <a:t>Objectives</a:t>
            </a:r>
            <a:endParaRPr/>
          </a:p>
        </p:txBody>
      </p:sp>
      <p:sp>
        <p:nvSpPr>
          <p:cNvPr id="155" name="Google Shape;155;p2"/>
          <p:cNvSpPr txBox="1"/>
          <p:nvPr>
            <p:ph idx="1" type="body"/>
          </p:nvPr>
        </p:nvSpPr>
        <p:spPr>
          <a:xfrm>
            <a:off x="1484310" y="1505813"/>
            <a:ext cx="10018713" cy="42853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68300" lvl="0" marL="285750" rtl="0" algn="l">
              <a:spcBef>
                <a:spcPts val="0"/>
              </a:spcBef>
              <a:spcAft>
                <a:spcPts val="0"/>
              </a:spcAft>
              <a:buSzPts val="5800"/>
              <a:buChar char="•"/>
            </a:pPr>
            <a:r>
              <a:rPr lang="en-US" sz="4000"/>
              <a:t>Components of network</a:t>
            </a:r>
            <a:endParaRPr/>
          </a:p>
          <a:p>
            <a:pPr indent="0" lvl="0" marL="285750" rtl="0" algn="l">
              <a:spcBef>
                <a:spcPts val="1400"/>
              </a:spcBef>
              <a:spcAft>
                <a:spcPts val="0"/>
              </a:spcAft>
              <a:buSzPts val="5800"/>
              <a:buNone/>
            </a:pPr>
            <a:r>
              <a:t/>
            </a:r>
            <a:endParaRPr sz="4000"/>
          </a:p>
          <a:p>
            <a:pPr indent="-368300" lvl="0" marL="285750" rtl="0" algn="l">
              <a:spcBef>
                <a:spcPts val="1400"/>
              </a:spcBef>
              <a:spcAft>
                <a:spcPts val="0"/>
              </a:spcAft>
              <a:buSzPts val="5800"/>
              <a:buChar char="•"/>
            </a:pPr>
            <a:r>
              <a:rPr lang="en-US" sz="4000"/>
              <a:t>Data representation</a:t>
            </a:r>
            <a:endParaRPr/>
          </a:p>
          <a:p>
            <a:pPr indent="0" lvl="0" marL="285750" rtl="0" algn="l">
              <a:spcBef>
                <a:spcPts val="1400"/>
              </a:spcBef>
              <a:spcAft>
                <a:spcPts val="0"/>
              </a:spcAft>
              <a:buSzPts val="5800"/>
              <a:buNone/>
            </a:pPr>
            <a:r>
              <a:t/>
            </a:r>
            <a:endParaRPr sz="4000"/>
          </a:p>
          <a:p>
            <a:pPr indent="-368300" lvl="0" marL="285750" rtl="0" algn="l">
              <a:spcBef>
                <a:spcPts val="1400"/>
              </a:spcBef>
              <a:spcAft>
                <a:spcPts val="0"/>
              </a:spcAft>
              <a:buSzPts val="5800"/>
              <a:buChar char="•"/>
            </a:pPr>
            <a:r>
              <a:rPr lang="en-US" sz="4000"/>
              <a:t>Types of network</a:t>
            </a:r>
            <a:endParaRPr/>
          </a:p>
          <a:p>
            <a:pPr indent="-64770" lvl="0" marL="285750" rtl="0" algn="l">
              <a:spcBef>
                <a:spcPts val="1080"/>
              </a:spcBef>
              <a:spcAft>
                <a:spcPts val="0"/>
              </a:spcAft>
              <a:buSzPts val="3480"/>
              <a:buNone/>
            </a:pPr>
            <a:r>
              <a:t/>
            </a:r>
            <a:endParaRPr/>
          </a:p>
        </p:txBody>
      </p:sp>
      <p:pic>
        <p:nvPicPr>
          <p:cNvPr id="156" name="Google Shape;156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29276" y="0"/>
            <a:ext cx="1162724" cy="1066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20"/>
          <p:cNvSpPr txBox="1"/>
          <p:nvPr>
            <p:ph type="title"/>
          </p:nvPr>
        </p:nvSpPr>
        <p:spPr>
          <a:xfrm>
            <a:off x="1484310" y="325395"/>
            <a:ext cx="10018713" cy="7414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</a:pPr>
            <a:r>
              <a:rPr lang="en-US"/>
              <a:t>Data Representation - Images</a:t>
            </a:r>
            <a:endParaRPr b="1"/>
          </a:p>
        </p:txBody>
      </p:sp>
      <p:pic>
        <p:nvPicPr>
          <p:cNvPr id="366" name="Google Shape;366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29276" y="0"/>
            <a:ext cx="1162724" cy="1066799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20"/>
          <p:cNvSpPr txBox="1"/>
          <p:nvPr>
            <p:ph idx="1" type="body"/>
          </p:nvPr>
        </p:nvSpPr>
        <p:spPr>
          <a:xfrm>
            <a:off x="1484310" y="1129553"/>
            <a:ext cx="10018713" cy="46616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85750" lvl="0" marL="28575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60"/>
              <a:buChar char="•"/>
            </a:pPr>
            <a:r>
              <a:rPr b="1" lang="en-US" sz="2800">
                <a:solidFill>
                  <a:srgbClr val="FF6600"/>
                </a:solidFill>
              </a:rPr>
              <a:t>Images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1080"/>
              </a:spcBef>
              <a:spcAft>
                <a:spcPts val="0"/>
              </a:spcAft>
              <a:buSzPts val="3480"/>
              <a:buChar char="•"/>
            </a:pPr>
            <a:r>
              <a:rPr lang="en-US" sz="2400"/>
              <a:t>Also represented by bit patterns. 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2900"/>
              <a:buChar char="•"/>
            </a:pPr>
            <a:r>
              <a:rPr lang="en-US"/>
              <a:t>A digital image is made up of small units called pixels. Each pixel is assigned a bit pattern whose size depends on the nature of the image.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2900"/>
              <a:buChar char="•"/>
            </a:pPr>
            <a:r>
              <a:rPr lang="en-US"/>
              <a:t>Color images uses RGB or YCM methods.</a:t>
            </a:r>
            <a:endParaRPr/>
          </a:p>
        </p:txBody>
      </p:sp>
      <p:pic>
        <p:nvPicPr>
          <p:cNvPr id="368" name="Google Shape;368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18432" y="3606632"/>
            <a:ext cx="7350470" cy="1600992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619546" y="4800003"/>
            <a:ext cx="3880302" cy="1940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2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563269" y="4690573"/>
            <a:ext cx="3517900" cy="1981200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20"/>
          <p:cNvSpPr/>
          <p:nvPr/>
        </p:nvSpPr>
        <p:spPr>
          <a:xfrm>
            <a:off x="10604438" y="5781473"/>
            <a:ext cx="875285" cy="4514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A93023"/>
                </a:solidFill>
                <a:latin typeface="Corbel"/>
                <a:ea typeface="Corbel"/>
                <a:cs typeface="Corbel"/>
                <a:sym typeface="Corbel"/>
              </a:rPr>
              <a:t>R</a:t>
            </a:r>
            <a:r>
              <a:rPr b="1" lang="en-US" sz="2800">
                <a:solidFill>
                  <a:srgbClr val="5E9934"/>
                </a:solidFill>
                <a:latin typeface="Corbel"/>
                <a:ea typeface="Corbel"/>
                <a:cs typeface="Corbel"/>
                <a:sym typeface="Corbel"/>
              </a:rPr>
              <a:t>G</a:t>
            </a:r>
            <a:r>
              <a:rPr b="1" lang="en-US" sz="2800">
                <a:solidFill>
                  <a:srgbClr val="0000FF"/>
                </a:solidFill>
                <a:latin typeface="Corbel"/>
                <a:ea typeface="Corbel"/>
                <a:cs typeface="Corbel"/>
                <a:sym typeface="Corbel"/>
              </a:rPr>
              <a:t>B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21"/>
          <p:cNvSpPr txBox="1"/>
          <p:nvPr>
            <p:ph type="title"/>
          </p:nvPr>
        </p:nvSpPr>
        <p:spPr>
          <a:xfrm>
            <a:off x="1484310" y="325395"/>
            <a:ext cx="10018713" cy="7414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</a:pPr>
            <a:r>
              <a:rPr lang="en-US"/>
              <a:t>Data Representation – Audio &amp; Video</a:t>
            </a:r>
            <a:endParaRPr b="1"/>
          </a:p>
        </p:txBody>
      </p:sp>
      <p:pic>
        <p:nvPicPr>
          <p:cNvPr id="378" name="Google Shape;378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29276" y="0"/>
            <a:ext cx="1162724" cy="1066799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21"/>
          <p:cNvSpPr txBox="1"/>
          <p:nvPr>
            <p:ph idx="1" type="body"/>
          </p:nvPr>
        </p:nvSpPr>
        <p:spPr>
          <a:xfrm>
            <a:off x="1484311" y="1129553"/>
            <a:ext cx="5022454" cy="18427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85750" lvl="0" marL="28575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60"/>
              <a:buChar char="•"/>
            </a:pPr>
            <a:r>
              <a:rPr b="1" lang="en-US" sz="2800">
                <a:solidFill>
                  <a:srgbClr val="FF6600"/>
                </a:solidFill>
              </a:rPr>
              <a:t>Audio</a:t>
            </a:r>
            <a:endParaRPr/>
          </a:p>
          <a:p>
            <a:pPr indent="-285750" lvl="0" marL="285750" rtl="0" algn="l">
              <a:lnSpc>
                <a:spcPct val="80000"/>
              </a:lnSpc>
              <a:spcBef>
                <a:spcPts val="1080"/>
              </a:spcBef>
              <a:spcAft>
                <a:spcPts val="0"/>
              </a:spcAft>
              <a:buSzPts val="3480"/>
              <a:buChar char="•"/>
            </a:pPr>
            <a:r>
              <a:rPr lang="en-US"/>
              <a:t>Continuous, not discrete</a:t>
            </a:r>
            <a:endParaRPr/>
          </a:p>
          <a:p>
            <a:pPr indent="-285750" lvl="0" marL="285750" rtl="0" algn="l">
              <a:lnSpc>
                <a:spcPct val="80000"/>
              </a:lnSpc>
              <a:spcBef>
                <a:spcPts val="1080"/>
              </a:spcBef>
              <a:spcAft>
                <a:spcPts val="0"/>
              </a:spcAft>
              <a:buSzPts val="3480"/>
              <a:buChar char="•"/>
            </a:pPr>
            <a:r>
              <a:rPr lang="en-US"/>
              <a:t>Converted to digital or analog signal.</a:t>
            </a:r>
            <a:endParaRPr/>
          </a:p>
        </p:txBody>
      </p:sp>
      <p:pic>
        <p:nvPicPr>
          <p:cNvPr id="380" name="Google Shape;380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99735" y="3271943"/>
            <a:ext cx="4896944" cy="2712047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p21"/>
          <p:cNvSpPr txBox="1"/>
          <p:nvPr/>
        </p:nvSpPr>
        <p:spPr>
          <a:xfrm>
            <a:off x="6506965" y="1242671"/>
            <a:ext cx="5022454" cy="18427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285750" lvl="0" marL="28575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186C3"/>
              </a:buClr>
              <a:buSzPts val="4060"/>
              <a:buFont typeface="Arial"/>
              <a:buChar char="•"/>
            </a:pPr>
            <a:r>
              <a:rPr b="1" lang="en-US" sz="2800" cap="none">
                <a:solidFill>
                  <a:srgbClr val="FF6600"/>
                </a:solidFill>
                <a:latin typeface="Corbel"/>
                <a:ea typeface="Corbel"/>
                <a:cs typeface="Corbel"/>
                <a:sym typeface="Corbel"/>
              </a:rPr>
              <a:t>Video</a:t>
            </a:r>
            <a:endParaRPr/>
          </a:p>
          <a:p>
            <a:pPr indent="-285750" lvl="0" marL="285750" marR="0" rtl="0" algn="l">
              <a:lnSpc>
                <a:spcPct val="80000"/>
              </a:lnSpc>
              <a:spcBef>
                <a:spcPts val="1080"/>
              </a:spcBef>
              <a:spcAft>
                <a:spcPts val="0"/>
              </a:spcAft>
              <a:buClr>
                <a:srgbClr val="1186C3"/>
              </a:buClr>
              <a:buSzPts val="3480"/>
              <a:buFont typeface="Arial"/>
              <a:buChar char="•"/>
            </a:pPr>
            <a:r>
              <a:rPr lang="en-US" sz="2400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Collection of frames(images) projected in sequence dynamically.</a:t>
            </a:r>
            <a:endParaRPr/>
          </a:p>
          <a:p>
            <a:pPr indent="-285750" lvl="0" marL="285750" marR="0" rtl="0" algn="l">
              <a:lnSpc>
                <a:spcPct val="80000"/>
              </a:lnSpc>
              <a:spcBef>
                <a:spcPts val="1080"/>
              </a:spcBef>
              <a:spcAft>
                <a:spcPts val="0"/>
              </a:spcAft>
              <a:buClr>
                <a:srgbClr val="1186C3"/>
              </a:buClr>
              <a:buSzPts val="3480"/>
              <a:buFont typeface="Arial"/>
              <a:buChar char="•"/>
            </a:pPr>
            <a:r>
              <a:rPr lang="en-US" sz="2400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Each image is converted to a bit pattern and stored.</a:t>
            </a:r>
            <a:endParaRPr/>
          </a:p>
        </p:txBody>
      </p:sp>
      <p:pic>
        <p:nvPicPr>
          <p:cNvPr id="382" name="Google Shape;382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52608" y="3317669"/>
            <a:ext cx="5535198" cy="2456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22"/>
          <p:cNvSpPr txBox="1"/>
          <p:nvPr>
            <p:ph type="title"/>
          </p:nvPr>
        </p:nvSpPr>
        <p:spPr>
          <a:xfrm>
            <a:off x="1484310" y="325395"/>
            <a:ext cx="10018713" cy="7414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</a:pPr>
            <a:r>
              <a:rPr lang="en-US"/>
              <a:t>Rules - Protocols</a:t>
            </a:r>
            <a:endParaRPr b="1"/>
          </a:p>
        </p:txBody>
      </p:sp>
      <p:pic>
        <p:nvPicPr>
          <p:cNvPr id="388" name="Google Shape;388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29276" y="0"/>
            <a:ext cx="1162724" cy="1066799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p22"/>
          <p:cNvSpPr txBox="1"/>
          <p:nvPr>
            <p:ph idx="1" type="body"/>
          </p:nvPr>
        </p:nvSpPr>
        <p:spPr>
          <a:xfrm>
            <a:off x="1484310" y="1129553"/>
            <a:ext cx="10018713" cy="46616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85750" lvl="0" marL="28575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60"/>
              <a:buChar char="•"/>
            </a:pPr>
            <a:r>
              <a:rPr lang="en-US" sz="2800"/>
              <a:t>A set of predetermined rules that govern communication.</a:t>
            </a:r>
            <a:endParaRPr/>
          </a:p>
          <a:p>
            <a:pPr indent="-285750" lvl="0" marL="285750" rtl="0" algn="l">
              <a:lnSpc>
                <a:spcPct val="80000"/>
              </a:lnSpc>
              <a:spcBef>
                <a:spcPts val="1160"/>
              </a:spcBef>
              <a:spcAft>
                <a:spcPts val="0"/>
              </a:spcAft>
              <a:buSzPts val="4060"/>
              <a:buChar char="•"/>
            </a:pPr>
            <a:r>
              <a:rPr lang="en-US" sz="2800"/>
              <a:t>Defines: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1080"/>
              </a:spcBef>
              <a:spcAft>
                <a:spcPts val="0"/>
              </a:spcAft>
              <a:buSzPts val="3480"/>
              <a:buChar char="•"/>
            </a:pPr>
            <a:r>
              <a:rPr lang="en-US" sz="2400"/>
              <a:t>What is communicated??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1080"/>
              </a:spcBef>
              <a:spcAft>
                <a:spcPts val="0"/>
              </a:spcAft>
              <a:buSzPts val="3480"/>
              <a:buChar char="•"/>
            </a:pPr>
            <a:r>
              <a:rPr lang="en-US" sz="2400"/>
              <a:t>How it is communicated??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1080"/>
              </a:spcBef>
              <a:spcAft>
                <a:spcPts val="0"/>
              </a:spcAft>
              <a:buSzPts val="3480"/>
              <a:buChar char="•"/>
            </a:pPr>
            <a:r>
              <a:rPr lang="en-US" sz="2400"/>
              <a:t>When it is communicated??</a:t>
            </a:r>
            <a:endParaRPr/>
          </a:p>
          <a:p>
            <a:pPr indent="-64770" lvl="0" marL="285750" rtl="0" algn="l">
              <a:lnSpc>
                <a:spcPct val="80000"/>
              </a:lnSpc>
              <a:spcBef>
                <a:spcPts val="1080"/>
              </a:spcBef>
              <a:spcAft>
                <a:spcPts val="0"/>
              </a:spcAft>
              <a:buSzPts val="3480"/>
              <a:buNone/>
            </a:pPr>
            <a:r>
              <a:t/>
            </a:r>
            <a:endParaRPr/>
          </a:p>
          <a:p>
            <a:pPr indent="-64770" lvl="0" marL="285750" rtl="0" algn="l">
              <a:lnSpc>
                <a:spcPct val="80000"/>
              </a:lnSpc>
              <a:spcBef>
                <a:spcPts val="1080"/>
              </a:spcBef>
              <a:spcAft>
                <a:spcPts val="0"/>
              </a:spcAft>
              <a:buSzPts val="3480"/>
              <a:buNone/>
            </a:pPr>
            <a:r>
              <a:t/>
            </a:r>
            <a:endParaRPr/>
          </a:p>
        </p:txBody>
      </p:sp>
      <p:pic>
        <p:nvPicPr>
          <p:cNvPr id="390" name="Google Shape;390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97295" y="2648009"/>
            <a:ext cx="5586567" cy="3367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23"/>
          <p:cNvSpPr txBox="1"/>
          <p:nvPr>
            <p:ph type="title"/>
          </p:nvPr>
        </p:nvSpPr>
        <p:spPr>
          <a:xfrm>
            <a:off x="1484310" y="325395"/>
            <a:ext cx="10018713" cy="7414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</a:pPr>
            <a:r>
              <a:rPr lang="en-US"/>
              <a:t>Types of Network</a:t>
            </a:r>
            <a:endParaRPr b="1"/>
          </a:p>
        </p:txBody>
      </p:sp>
      <p:pic>
        <p:nvPicPr>
          <p:cNvPr id="396" name="Google Shape;396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29276" y="0"/>
            <a:ext cx="1162724" cy="1066799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23"/>
          <p:cNvSpPr txBox="1"/>
          <p:nvPr>
            <p:ph idx="1" type="body"/>
          </p:nvPr>
        </p:nvSpPr>
        <p:spPr>
          <a:xfrm>
            <a:off x="1484310" y="1129553"/>
            <a:ext cx="10018713" cy="28510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285750" lvl="0" marL="28575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60"/>
              <a:buChar char="•"/>
            </a:pPr>
            <a:r>
              <a:rPr b="1" lang="en-US" sz="2800">
                <a:solidFill>
                  <a:srgbClr val="FF6600"/>
                </a:solidFill>
              </a:rPr>
              <a:t>PAN </a:t>
            </a:r>
            <a:r>
              <a:rPr b="1" lang="en-US"/>
              <a:t>– E.g. Bluetooth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2900"/>
              <a:buChar char="•"/>
            </a:pPr>
            <a:r>
              <a:rPr lang="en-US"/>
              <a:t>A network that connects computers, peripherals and other devices within a personal operating space. 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2900"/>
              <a:buChar char="•"/>
            </a:pPr>
            <a:r>
              <a:rPr lang="en-US"/>
              <a:t>Typical coverage within 10 meters</a:t>
            </a:r>
            <a:endParaRPr/>
          </a:p>
          <a:p>
            <a:pPr indent="-285750" lvl="0" marL="285750" rtl="0" algn="l">
              <a:lnSpc>
                <a:spcPct val="80000"/>
              </a:lnSpc>
              <a:spcBef>
                <a:spcPts val="1160"/>
              </a:spcBef>
              <a:spcAft>
                <a:spcPts val="0"/>
              </a:spcAft>
              <a:buSzPts val="4060"/>
              <a:buChar char="•"/>
            </a:pPr>
            <a:r>
              <a:rPr b="1" lang="en-US" sz="2800">
                <a:solidFill>
                  <a:srgbClr val="FF6600"/>
                </a:solidFill>
              </a:rPr>
              <a:t>LAN</a:t>
            </a:r>
            <a:r>
              <a:rPr b="1" lang="en-US"/>
              <a:t> – E.g. Ethernet, Wireless LANs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2900"/>
              <a:buChar char="•"/>
            </a:pPr>
            <a:r>
              <a:rPr lang="en-US"/>
              <a:t>Connects computers, peripherals and other devices within a building (e.g. office, home) or in a limited area.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2900"/>
              <a:buChar char="•"/>
            </a:pPr>
            <a:r>
              <a:rPr lang="en-US"/>
              <a:t>Typical coverage 50 to 300 meters.</a:t>
            </a:r>
            <a:endParaRPr/>
          </a:p>
          <a:p>
            <a:pPr indent="0" lvl="0" marL="0" rtl="0" algn="l">
              <a:lnSpc>
                <a:spcPct val="80000"/>
              </a:lnSpc>
              <a:spcBef>
                <a:spcPts val="1080"/>
              </a:spcBef>
              <a:spcAft>
                <a:spcPts val="0"/>
              </a:spcAft>
              <a:buSzPts val="3480"/>
              <a:buNone/>
            </a:pPr>
            <a:r>
              <a:t/>
            </a:r>
            <a:endParaRPr/>
          </a:p>
        </p:txBody>
      </p:sp>
      <p:pic>
        <p:nvPicPr>
          <p:cNvPr id="398" name="Google Shape;398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99440" y="4171147"/>
            <a:ext cx="3244365" cy="2436696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971271" y="4415943"/>
            <a:ext cx="4343584" cy="29543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24"/>
          <p:cNvSpPr txBox="1"/>
          <p:nvPr>
            <p:ph type="title"/>
          </p:nvPr>
        </p:nvSpPr>
        <p:spPr>
          <a:xfrm>
            <a:off x="1484310" y="325395"/>
            <a:ext cx="10018713" cy="7414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</a:pPr>
            <a:r>
              <a:rPr lang="en-US"/>
              <a:t>Types of Network</a:t>
            </a:r>
            <a:endParaRPr b="1"/>
          </a:p>
        </p:txBody>
      </p:sp>
      <p:pic>
        <p:nvPicPr>
          <p:cNvPr id="405" name="Google Shape;405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29276" y="0"/>
            <a:ext cx="1162724" cy="1066799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24"/>
          <p:cNvSpPr txBox="1"/>
          <p:nvPr>
            <p:ph idx="1" type="body"/>
          </p:nvPr>
        </p:nvSpPr>
        <p:spPr>
          <a:xfrm>
            <a:off x="1484310" y="1090270"/>
            <a:ext cx="10018713" cy="30474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85750" lvl="0" marL="28575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60"/>
              <a:buChar char="•"/>
            </a:pPr>
            <a:r>
              <a:rPr b="1" lang="en-US" sz="2800">
                <a:solidFill>
                  <a:srgbClr val="FF6600"/>
                </a:solidFill>
              </a:rPr>
              <a:t>MAN </a:t>
            </a:r>
            <a:r>
              <a:rPr b="1" lang="en-US"/>
              <a:t>– E.g. Wi-Max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2900"/>
              <a:buChar char="•"/>
            </a:pPr>
            <a:r>
              <a:rPr lang="en-US"/>
              <a:t>Is a city wide network. 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2900"/>
              <a:buChar char="•"/>
            </a:pPr>
            <a:r>
              <a:rPr lang="en-US"/>
              <a:t>The coverage limitation is not strict, but real implementation may have range of up to 50 km in urban, suburban, or rural area. </a:t>
            </a:r>
            <a:endParaRPr/>
          </a:p>
          <a:p>
            <a:pPr indent="-285750" lvl="0" marL="285750" rtl="0" algn="l">
              <a:lnSpc>
                <a:spcPct val="80000"/>
              </a:lnSpc>
              <a:spcBef>
                <a:spcPts val="1160"/>
              </a:spcBef>
              <a:spcAft>
                <a:spcPts val="0"/>
              </a:spcAft>
              <a:buSzPts val="4060"/>
              <a:buChar char="•"/>
            </a:pPr>
            <a:r>
              <a:rPr b="1" lang="en-US" sz="2800">
                <a:solidFill>
                  <a:srgbClr val="FF6600"/>
                </a:solidFill>
              </a:rPr>
              <a:t>WAN</a:t>
            </a:r>
            <a:r>
              <a:rPr b="1" lang="en-US"/>
              <a:t> – E.g. PSTN, Cellular Networks (GSM etc)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2900"/>
              <a:buChar char="•"/>
            </a:pPr>
            <a:r>
              <a:rPr lang="en-US"/>
              <a:t>A network that spans larger geographical area. 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2900"/>
              <a:buChar char="•"/>
            </a:pPr>
            <a:r>
              <a:rPr lang="en-US"/>
              <a:t>LANs separated by geographic distance are connected by a Wide Area Network (WAN).</a:t>
            </a:r>
            <a:endParaRPr/>
          </a:p>
        </p:txBody>
      </p:sp>
      <p:pic>
        <p:nvPicPr>
          <p:cNvPr id="407" name="Google Shape;407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98322" y="4582379"/>
            <a:ext cx="4177061" cy="2978263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p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111709" y="3921177"/>
            <a:ext cx="4633065" cy="26127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25"/>
          <p:cNvSpPr txBox="1"/>
          <p:nvPr>
            <p:ph type="title"/>
          </p:nvPr>
        </p:nvSpPr>
        <p:spPr>
          <a:xfrm>
            <a:off x="1484310" y="325395"/>
            <a:ext cx="10018713" cy="7414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</a:pPr>
            <a:r>
              <a:rPr lang="en-US"/>
              <a:t>Types of Network – Can you identify?</a:t>
            </a:r>
            <a:endParaRPr b="1"/>
          </a:p>
        </p:txBody>
      </p:sp>
      <p:pic>
        <p:nvPicPr>
          <p:cNvPr id="414" name="Google Shape;414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29276" y="0"/>
            <a:ext cx="1162724" cy="10667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N" id="415" name="Google Shape;415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03817" y="4362823"/>
            <a:ext cx="2466341" cy="164422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AN" id="416" name="Google Shape;416;p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834864" y="2216708"/>
            <a:ext cx="2292858" cy="424038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AN" id="417" name="Google Shape;417;p2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381098" y="3396969"/>
            <a:ext cx="3142826" cy="306012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N" id="418" name="Google Shape;418;p2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82934" y="1981573"/>
            <a:ext cx="2381250" cy="2381250"/>
          </a:xfrm>
          <a:prstGeom prst="rect">
            <a:avLst/>
          </a:prstGeom>
          <a:noFill/>
          <a:ln>
            <a:noFill/>
          </a:ln>
        </p:spPr>
      </p:pic>
      <p:sp>
        <p:nvSpPr>
          <p:cNvPr id="419" name="Google Shape;419;p25"/>
          <p:cNvSpPr txBox="1"/>
          <p:nvPr/>
        </p:nvSpPr>
        <p:spPr>
          <a:xfrm>
            <a:off x="1672214" y="1087756"/>
            <a:ext cx="993734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WAN</a:t>
            </a:r>
            <a:endParaRPr/>
          </a:p>
        </p:txBody>
      </p:sp>
      <p:cxnSp>
        <p:nvCxnSpPr>
          <p:cNvPr id="420" name="Google Shape;420;p25"/>
          <p:cNvCxnSpPr>
            <a:stCxn id="419" idx="2"/>
            <a:endCxn id="418" idx="0"/>
          </p:cNvCxnSpPr>
          <p:nvPr/>
        </p:nvCxnSpPr>
        <p:spPr>
          <a:xfrm>
            <a:off x="2169081" y="1610976"/>
            <a:ext cx="104400" cy="370500"/>
          </a:xfrm>
          <a:prstGeom prst="straightConnector1">
            <a:avLst/>
          </a:prstGeom>
          <a:noFill/>
          <a:ln cap="flat" cmpd="sng" w="28575">
            <a:solidFill>
              <a:srgbClr val="0C0C0C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21" name="Google Shape;421;p25"/>
          <p:cNvSpPr txBox="1"/>
          <p:nvPr/>
        </p:nvSpPr>
        <p:spPr>
          <a:xfrm>
            <a:off x="1175347" y="5015986"/>
            <a:ext cx="869918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PAN</a:t>
            </a:r>
            <a:endParaRPr/>
          </a:p>
        </p:txBody>
      </p:sp>
      <p:sp>
        <p:nvSpPr>
          <p:cNvPr id="422" name="Google Shape;422;p25"/>
          <p:cNvSpPr txBox="1"/>
          <p:nvPr/>
        </p:nvSpPr>
        <p:spPr>
          <a:xfrm>
            <a:off x="4658923" y="3711746"/>
            <a:ext cx="993734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MAN</a:t>
            </a:r>
            <a:endParaRPr/>
          </a:p>
        </p:txBody>
      </p:sp>
      <p:sp>
        <p:nvSpPr>
          <p:cNvPr id="423" name="Google Shape;423;p25"/>
          <p:cNvSpPr txBox="1"/>
          <p:nvPr/>
        </p:nvSpPr>
        <p:spPr>
          <a:xfrm>
            <a:off x="9830115" y="1141206"/>
            <a:ext cx="873957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LAN</a:t>
            </a:r>
            <a:endParaRPr/>
          </a:p>
        </p:txBody>
      </p:sp>
      <p:cxnSp>
        <p:nvCxnSpPr>
          <p:cNvPr id="424" name="Google Shape;424;p25"/>
          <p:cNvCxnSpPr>
            <a:stCxn id="421" idx="3"/>
            <a:endCxn id="415" idx="1"/>
          </p:cNvCxnSpPr>
          <p:nvPr/>
        </p:nvCxnSpPr>
        <p:spPr>
          <a:xfrm flipH="1" rot="10800000">
            <a:off x="2045265" y="5184896"/>
            <a:ext cx="558600" cy="92700"/>
          </a:xfrm>
          <a:prstGeom prst="straightConnector1">
            <a:avLst/>
          </a:prstGeom>
          <a:noFill/>
          <a:ln cap="flat" cmpd="sng" w="28575">
            <a:solidFill>
              <a:srgbClr val="0C0C0C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25" name="Google Shape;425;p25"/>
          <p:cNvCxnSpPr/>
          <p:nvPr/>
        </p:nvCxnSpPr>
        <p:spPr>
          <a:xfrm>
            <a:off x="5504894" y="4175702"/>
            <a:ext cx="814626" cy="274378"/>
          </a:xfrm>
          <a:prstGeom prst="straightConnector1">
            <a:avLst/>
          </a:prstGeom>
          <a:noFill/>
          <a:ln cap="flat" cmpd="sng" w="28575">
            <a:solidFill>
              <a:srgbClr val="0C0C0C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26" name="Google Shape;426;p25"/>
          <p:cNvCxnSpPr>
            <a:stCxn id="423" idx="2"/>
            <a:endCxn id="416" idx="0"/>
          </p:cNvCxnSpPr>
          <p:nvPr/>
        </p:nvCxnSpPr>
        <p:spPr>
          <a:xfrm flipH="1">
            <a:off x="9981194" y="1664426"/>
            <a:ext cx="285900" cy="552300"/>
          </a:xfrm>
          <a:prstGeom prst="straightConnector1">
            <a:avLst/>
          </a:prstGeom>
          <a:noFill/>
          <a:ln cap="flat" cmpd="sng" w="28575">
            <a:solidFill>
              <a:srgbClr val="0C0C0C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26"/>
          <p:cNvSpPr txBox="1"/>
          <p:nvPr>
            <p:ph type="title"/>
          </p:nvPr>
        </p:nvSpPr>
        <p:spPr>
          <a:xfrm>
            <a:off x="1484310" y="325395"/>
            <a:ext cx="10018713" cy="7414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</a:pPr>
            <a:r>
              <a:rPr lang="en-US"/>
              <a:t>Internet</a:t>
            </a:r>
            <a:endParaRPr b="1"/>
          </a:p>
        </p:txBody>
      </p:sp>
      <p:pic>
        <p:nvPicPr>
          <p:cNvPr id="432" name="Google Shape;432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29276" y="0"/>
            <a:ext cx="1162724" cy="1066799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p26"/>
          <p:cNvSpPr txBox="1"/>
          <p:nvPr>
            <p:ph idx="1" type="body"/>
          </p:nvPr>
        </p:nvSpPr>
        <p:spPr>
          <a:xfrm>
            <a:off x="1484310" y="1129552"/>
            <a:ext cx="10018713" cy="50477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85750" lvl="0" marL="28575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480"/>
              <a:buChar char="•"/>
            </a:pPr>
            <a:r>
              <a:rPr lang="en-US"/>
              <a:t>The </a:t>
            </a:r>
            <a:r>
              <a:rPr b="1" lang="en-US" sz="3200">
                <a:solidFill>
                  <a:srgbClr val="FF6600"/>
                </a:solidFill>
              </a:rPr>
              <a:t>Internet</a:t>
            </a:r>
            <a:r>
              <a:rPr lang="en-US"/>
              <a:t> is defined as a global mesh of interconnected networks</a:t>
            </a:r>
            <a:endParaRPr/>
          </a:p>
          <a:p>
            <a:pPr indent="-64770" lvl="0" marL="285750" rtl="0" algn="l">
              <a:lnSpc>
                <a:spcPct val="80000"/>
              </a:lnSpc>
              <a:spcBef>
                <a:spcPts val="1080"/>
              </a:spcBef>
              <a:spcAft>
                <a:spcPts val="0"/>
              </a:spcAft>
              <a:buSzPts val="3480"/>
              <a:buNone/>
            </a:pPr>
            <a:r>
              <a:t/>
            </a:r>
            <a:endParaRPr/>
          </a:p>
          <a:p>
            <a:pPr indent="-64770" lvl="0" marL="285750" rtl="0" algn="l">
              <a:lnSpc>
                <a:spcPct val="80000"/>
              </a:lnSpc>
              <a:spcBef>
                <a:spcPts val="1080"/>
              </a:spcBef>
              <a:spcAft>
                <a:spcPts val="0"/>
              </a:spcAft>
              <a:buSzPts val="3480"/>
              <a:buNone/>
            </a:pPr>
            <a:r>
              <a:t/>
            </a:r>
            <a:endParaRPr/>
          </a:p>
          <a:p>
            <a:pPr indent="-64770" lvl="0" marL="285750" rtl="0" algn="l">
              <a:lnSpc>
                <a:spcPct val="80000"/>
              </a:lnSpc>
              <a:spcBef>
                <a:spcPts val="1080"/>
              </a:spcBef>
              <a:spcAft>
                <a:spcPts val="0"/>
              </a:spcAft>
              <a:buSzPts val="3480"/>
              <a:buNone/>
            </a:pPr>
            <a:r>
              <a:t/>
            </a:r>
            <a:endParaRPr/>
          </a:p>
          <a:p>
            <a:pPr indent="-64770" lvl="0" marL="285750" rtl="0" algn="l">
              <a:lnSpc>
                <a:spcPct val="80000"/>
              </a:lnSpc>
              <a:spcBef>
                <a:spcPts val="1080"/>
              </a:spcBef>
              <a:spcAft>
                <a:spcPts val="0"/>
              </a:spcAft>
              <a:buSzPts val="3480"/>
              <a:buNone/>
            </a:pPr>
            <a:r>
              <a:t/>
            </a:r>
            <a:endParaRPr/>
          </a:p>
          <a:p>
            <a:pPr indent="-64770" lvl="0" marL="285750" rtl="0" algn="l">
              <a:lnSpc>
                <a:spcPct val="80000"/>
              </a:lnSpc>
              <a:spcBef>
                <a:spcPts val="1080"/>
              </a:spcBef>
              <a:spcAft>
                <a:spcPts val="0"/>
              </a:spcAft>
              <a:buSzPts val="3480"/>
              <a:buNone/>
            </a:pPr>
            <a:r>
              <a:t/>
            </a:r>
            <a:endParaRPr/>
          </a:p>
          <a:p>
            <a:pPr indent="-64770" lvl="0" marL="285750" rtl="0" algn="l">
              <a:lnSpc>
                <a:spcPct val="80000"/>
              </a:lnSpc>
              <a:spcBef>
                <a:spcPts val="1080"/>
              </a:spcBef>
              <a:spcAft>
                <a:spcPts val="0"/>
              </a:spcAft>
              <a:buSzPts val="3480"/>
              <a:buNone/>
            </a:pPr>
            <a:r>
              <a:t/>
            </a:r>
            <a:endParaRPr/>
          </a:p>
          <a:p>
            <a:pPr indent="-64770" lvl="0" marL="285750" rtl="0" algn="l">
              <a:lnSpc>
                <a:spcPct val="80000"/>
              </a:lnSpc>
              <a:spcBef>
                <a:spcPts val="1080"/>
              </a:spcBef>
              <a:spcAft>
                <a:spcPts val="0"/>
              </a:spcAft>
              <a:buSzPts val="3480"/>
              <a:buNone/>
            </a:pPr>
            <a:r>
              <a:t/>
            </a:r>
            <a:endParaRPr/>
          </a:p>
          <a:p>
            <a:pPr indent="-64770" lvl="0" marL="285750" rtl="0" algn="l">
              <a:lnSpc>
                <a:spcPct val="80000"/>
              </a:lnSpc>
              <a:spcBef>
                <a:spcPts val="1080"/>
              </a:spcBef>
              <a:spcAft>
                <a:spcPts val="0"/>
              </a:spcAft>
              <a:buSzPts val="3480"/>
              <a:buNone/>
            </a:pPr>
            <a:r>
              <a:t/>
            </a:r>
            <a:endParaRPr/>
          </a:p>
          <a:p>
            <a:pPr indent="-64770" lvl="0" marL="285750" rtl="0" algn="l">
              <a:lnSpc>
                <a:spcPct val="80000"/>
              </a:lnSpc>
              <a:spcBef>
                <a:spcPts val="1080"/>
              </a:spcBef>
              <a:spcAft>
                <a:spcPts val="0"/>
              </a:spcAft>
              <a:buSzPts val="3480"/>
              <a:buNone/>
            </a:pPr>
            <a:r>
              <a:t/>
            </a:r>
            <a:endParaRPr/>
          </a:p>
          <a:p>
            <a:pPr indent="-285750" lvl="0" marL="285750" rtl="0" algn="l">
              <a:lnSpc>
                <a:spcPct val="80000"/>
              </a:lnSpc>
              <a:spcBef>
                <a:spcPts val="1080"/>
              </a:spcBef>
              <a:spcAft>
                <a:spcPts val="0"/>
              </a:spcAft>
              <a:buSzPts val="3480"/>
              <a:buChar char="•"/>
            </a:pPr>
            <a:r>
              <a:rPr lang="en-US"/>
              <a:t>What do you think </a:t>
            </a:r>
            <a:r>
              <a:rPr b="1" lang="en-US"/>
              <a:t>Intranet</a:t>
            </a:r>
            <a:r>
              <a:rPr lang="en-US"/>
              <a:t> is?</a:t>
            </a:r>
            <a:endParaRPr/>
          </a:p>
        </p:txBody>
      </p:sp>
      <p:pic>
        <p:nvPicPr>
          <p:cNvPr id="434" name="Google Shape;434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56853" y="1612106"/>
            <a:ext cx="4873625" cy="36337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27"/>
          <p:cNvSpPr txBox="1"/>
          <p:nvPr>
            <p:ph type="title"/>
          </p:nvPr>
        </p:nvSpPr>
        <p:spPr>
          <a:xfrm>
            <a:off x="1405758" y="0"/>
            <a:ext cx="10018713" cy="132249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</a:pPr>
            <a:r>
              <a:rPr lang="en-US"/>
              <a:t>Intranets and Extranets</a:t>
            </a:r>
            <a:endParaRPr/>
          </a:p>
        </p:txBody>
      </p:sp>
      <p:pic>
        <p:nvPicPr>
          <p:cNvPr id="441" name="Google Shape;441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21734" y="1186328"/>
            <a:ext cx="5620743" cy="5580014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27"/>
          <p:cNvSpPr txBox="1"/>
          <p:nvPr>
            <p:ph idx="1" type="body"/>
          </p:nvPr>
        </p:nvSpPr>
        <p:spPr>
          <a:xfrm>
            <a:off x="1248653" y="1204651"/>
            <a:ext cx="4302389" cy="55518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3480"/>
              <a:buNone/>
            </a:pPr>
            <a:r>
              <a:rPr lang="en-US"/>
              <a:t>An </a:t>
            </a:r>
            <a:r>
              <a:rPr b="1" lang="en-US" sz="2800">
                <a:solidFill>
                  <a:srgbClr val="FF6600"/>
                </a:solidFill>
              </a:rPr>
              <a:t>intranet</a:t>
            </a:r>
            <a:r>
              <a:rPr lang="en-US"/>
              <a:t> is a private collection of LANs and WANs internal to an organization</a:t>
            </a:r>
            <a:endParaRPr/>
          </a:p>
          <a:p>
            <a:pPr indent="0" lvl="0" marL="0" rtl="0" algn="l">
              <a:spcBef>
                <a:spcPts val="1080"/>
              </a:spcBef>
              <a:spcAft>
                <a:spcPts val="0"/>
              </a:spcAft>
              <a:buSzPts val="3480"/>
              <a:buNone/>
            </a:pPr>
            <a:r>
              <a:rPr b="1" lang="en-US">
                <a:solidFill>
                  <a:srgbClr val="FF6600"/>
                </a:solidFill>
              </a:rPr>
              <a:t>Extranet</a:t>
            </a:r>
            <a:r>
              <a:rPr lang="en-US"/>
              <a:t> is used to provide secure access to their network for individuals who work for a different organization that need access to their data on their network.</a:t>
            </a:r>
            <a:endParaRPr sz="2800"/>
          </a:p>
          <a:p>
            <a:pPr indent="-64769" lvl="1" marL="742950" rtl="0" algn="l">
              <a:spcBef>
                <a:spcPts val="1080"/>
              </a:spcBef>
              <a:spcAft>
                <a:spcPts val="0"/>
              </a:spcAft>
              <a:buSzPts val="3480"/>
              <a:buNone/>
            </a:pPr>
            <a:r>
              <a:t/>
            </a:r>
            <a:endParaRPr sz="2400"/>
          </a:p>
          <a:p>
            <a:pPr indent="-101600" lvl="1" marL="742950" rtl="0" algn="l">
              <a:spcBef>
                <a:spcPts val="1000"/>
              </a:spcBef>
              <a:spcAft>
                <a:spcPts val="0"/>
              </a:spcAft>
              <a:buSzPts val="2900"/>
              <a:buNone/>
            </a:pPr>
            <a:r>
              <a:t/>
            </a:r>
            <a:endParaRPr/>
          </a:p>
          <a:p>
            <a:pPr indent="-101600" lvl="1" marL="742950" rtl="0" algn="l">
              <a:spcBef>
                <a:spcPts val="1000"/>
              </a:spcBef>
              <a:spcAft>
                <a:spcPts val="0"/>
              </a:spcAft>
              <a:buSzPts val="2900"/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wipe dir="l"/>
  </p:transition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28"/>
          <p:cNvSpPr txBox="1"/>
          <p:nvPr>
            <p:ph type="title"/>
          </p:nvPr>
        </p:nvSpPr>
        <p:spPr>
          <a:xfrm>
            <a:off x="1484310" y="325395"/>
            <a:ext cx="10018713" cy="7414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</a:pPr>
            <a:r>
              <a:rPr lang="en-US"/>
              <a:t>Internet (Continued)</a:t>
            </a:r>
            <a:endParaRPr b="1"/>
          </a:p>
        </p:txBody>
      </p:sp>
      <p:pic>
        <p:nvPicPr>
          <p:cNvPr id="448" name="Google Shape;448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29276" y="0"/>
            <a:ext cx="1162724" cy="1066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49" name="Google Shape;449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73599" y="1312831"/>
            <a:ext cx="9802136" cy="50003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29"/>
          <p:cNvSpPr txBox="1"/>
          <p:nvPr>
            <p:ph type="ctrTitle"/>
          </p:nvPr>
        </p:nvSpPr>
        <p:spPr>
          <a:xfrm>
            <a:off x="2928401" y="654702"/>
            <a:ext cx="8574622" cy="334156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rbel"/>
              <a:buNone/>
            </a:pPr>
            <a:r>
              <a:rPr lang="en-US"/>
              <a:t>For Queries be present in the live sessions.</a:t>
            </a:r>
            <a:br>
              <a:rPr lang="en-US"/>
            </a:br>
            <a:r>
              <a:rPr lang="en-US"/>
              <a:t>Or post your queries in the discussion board</a:t>
            </a:r>
            <a:endParaRPr/>
          </a:p>
        </p:txBody>
      </p:sp>
      <p:sp>
        <p:nvSpPr>
          <p:cNvPr id="455" name="Google Shape;455;p29"/>
          <p:cNvSpPr txBox="1"/>
          <p:nvPr>
            <p:ph idx="1" type="subTitle"/>
          </p:nvPr>
        </p:nvSpPr>
        <p:spPr>
          <a:xfrm>
            <a:off x="4515377" y="3983173"/>
            <a:ext cx="6987645" cy="13885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5220"/>
              <a:buNone/>
            </a:pPr>
            <a:r>
              <a:rPr b="1" lang="en-US" sz="3600">
                <a:solidFill>
                  <a:srgbClr val="FF6600"/>
                </a:solidFill>
              </a:rPr>
              <a:t>Thank you</a:t>
            </a:r>
            <a:r>
              <a:rPr lang="en-US"/>
              <a:t> 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"/>
          <p:cNvSpPr txBox="1"/>
          <p:nvPr>
            <p:ph type="title"/>
          </p:nvPr>
        </p:nvSpPr>
        <p:spPr>
          <a:xfrm>
            <a:off x="1484310" y="325395"/>
            <a:ext cx="10018713" cy="7414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</a:pPr>
            <a:r>
              <a:rPr lang="en-US"/>
              <a:t>So, what’s the purpose of </a:t>
            </a:r>
            <a:r>
              <a:rPr b="1" lang="en-US"/>
              <a:t>networks?</a:t>
            </a:r>
            <a:endParaRPr/>
          </a:p>
        </p:txBody>
      </p:sp>
      <p:pic>
        <p:nvPicPr>
          <p:cNvPr id="162" name="Google Shape;162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29276" y="0"/>
            <a:ext cx="1162724" cy="1066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30846" y="1874928"/>
            <a:ext cx="7483970" cy="4737559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3"/>
          <p:cNvSpPr txBox="1"/>
          <p:nvPr>
            <p:ph idx="1" type="body"/>
          </p:nvPr>
        </p:nvSpPr>
        <p:spPr>
          <a:xfrm>
            <a:off x="1484310" y="1066801"/>
            <a:ext cx="10018713" cy="47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94640" lvl="0" marL="285750" rtl="0" algn="l">
              <a:spcBef>
                <a:spcPts val="0"/>
              </a:spcBef>
              <a:spcAft>
                <a:spcPts val="0"/>
              </a:spcAft>
              <a:buSzPts val="4640"/>
              <a:buChar char="•"/>
            </a:pPr>
            <a:r>
              <a:rPr b="1" lang="en-US" sz="3200">
                <a:solidFill>
                  <a:srgbClr val="FF0000"/>
                </a:solidFill>
              </a:rPr>
              <a:t>Communications!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4"/>
          <p:cNvSpPr txBox="1"/>
          <p:nvPr>
            <p:ph type="title"/>
          </p:nvPr>
        </p:nvSpPr>
        <p:spPr>
          <a:xfrm>
            <a:off x="1484310" y="325395"/>
            <a:ext cx="10018713" cy="7414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</a:pPr>
            <a:r>
              <a:rPr lang="en-US"/>
              <a:t>Elements of Communication</a:t>
            </a:r>
            <a:endParaRPr b="1"/>
          </a:p>
        </p:txBody>
      </p:sp>
      <p:pic>
        <p:nvPicPr>
          <p:cNvPr id="170" name="Google Shape;170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29276" y="0"/>
            <a:ext cx="1162724" cy="1066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72235" y="2001371"/>
            <a:ext cx="3705225" cy="316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39435" y="2382371"/>
            <a:ext cx="3571875" cy="24590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353235" y="1620371"/>
            <a:ext cx="1303338" cy="34623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468035" y="2699871"/>
            <a:ext cx="533400" cy="36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925235" y="3068171"/>
            <a:ext cx="457200" cy="3698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830235" y="3995271"/>
            <a:ext cx="533400" cy="36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496235" y="2610971"/>
            <a:ext cx="1219200" cy="4143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468899" y="1636055"/>
            <a:ext cx="1341438" cy="37195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4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4410635" y="1620371"/>
            <a:ext cx="1425575" cy="375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5"/>
          <p:cNvSpPr txBox="1"/>
          <p:nvPr>
            <p:ph type="title"/>
          </p:nvPr>
        </p:nvSpPr>
        <p:spPr>
          <a:xfrm>
            <a:off x="1484310" y="325395"/>
            <a:ext cx="10018713" cy="7414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</a:pPr>
            <a:r>
              <a:rPr lang="en-US"/>
              <a:t>Elements of Communication - Example</a:t>
            </a:r>
            <a:endParaRPr b="1"/>
          </a:p>
        </p:txBody>
      </p:sp>
      <p:pic>
        <p:nvPicPr>
          <p:cNvPr id="185" name="Google Shape;185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29276" y="0"/>
            <a:ext cx="1162724" cy="1066799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5"/>
          <p:cNvSpPr txBox="1"/>
          <p:nvPr/>
        </p:nvSpPr>
        <p:spPr>
          <a:xfrm>
            <a:off x="2357717" y="5403476"/>
            <a:ext cx="8382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1186C3"/>
              </a:buClr>
              <a:buSzPts val="348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What are the elements?</a:t>
            </a:r>
            <a:endParaRPr/>
          </a:p>
        </p:txBody>
      </p:sp>
      <p:pic>
        <p:nvPicPr>
          <p:cNvPr id="187" name="Google Shape;187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10117" y="1974476"/>
            <a:ext cx="3705225" cy="316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777317" y="2355476"/>
            <a:ext cx="3571875" cy="24590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043517" y="4870076"/>
            <a:ext cx="990600" cy="5349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653117" y="1288676"/>
            <a:ext cx="1371600" cy="82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100917" y="4946276"/>
            <a:ext cx="1133475" cy="3952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701117" y="3498476"/>
            <a:ext cx="990600" cy="5349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910917" y="4717676"/>
            <a:ext cx="1133475" cy="3952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148917" y="2584076"/>
            <a:ext cx="1371600" cy="82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281517" y="2279276"/>
            <a:ext cx="1219200" cy="4111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844117" y="3879476"/>
            <a:ext cx="1219200" cy="4111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5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8148917" y="3422276"/>
            <a:ext cx="457200" cy="3698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5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357717" y="1593476"/>
            <a:ext cx="876300" cy="59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6"/>
          <p:cNvSpPr txBox="1"/>
          <p:nvPr>
            <p:ph type="title"/>
          </p:nvPr>
        </p:nvSpPr>
        <p:spPr>
          <a:xfrm>
            <a:off x="1484310" y="325395"/>
            <a:ext cx="10018713" cy="7414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</a:pPr>
            <a:r>
              <a:rPr lang="en-US"/>
              <a:t>Elements of Communication</a:t>
            </a:r>
            <a:endParaRPr b="1"/>
          </a:p>
        </p:txBody>
      </p:sp>
      <p:pic>
        <p:nvPicPr>
          <p:cNvPr id="204" name="Google Shape;204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29276" y="0"/>
            <a:ext cx="1162724" cy="1066799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6"/>
          <p:cNvSpPr txBox="1"/>
          <p:nvPr>
            <p:ph idx="1" type="body"/>
          </p:nvPr>
        </p:nvSpPr>
        <p:spPr>
          <a:xfrm>
            <a:off x="1484310" y="1066801"/>
            <a:ext cx="6449491" cy="56635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SzPts val="4060"/>
              <a:buChar char="•"/>
            </a:pPr>
            <a:r>
              <a:rPr b="1" lang="en-US" sz="2800"/>
              <a:t>Devices (Sender/Receiver) </a:t>
            </a:r>
            <a:endParaRPr sz="2800"/>
          </a:p>
          <a:p>
            <a:pPr indent="-285750" lvl="1" marL="742950" rtl="0" algn="l">
              <a:spcBef>
                <a:spcPts val="1080"/>
              </a:spcBef>
              <a:spcAft>
                <a:spcPts val="0"/>
              </a:spcAft>
              <a:buSzPts val="3480"/>
              <a:buChar char="•"/>
            </a:pPr>
            <a:r>
              <a:rPr lang="en-US" sz="2400"/>
              <a:t>These are used to communicate with one another</a:t>
            </a:r>
            <a:endParaRPr/>
          </a:p>
          <a:p>
            <a:pPr indent="-285750" lvl="0" marL="285750" rtl="0" algn="l">
              <a:spcBef>
                <a:spcPts val="1160"/>
              </a:spcBef>
              <a:spcAft>
                <a:spcPts val="0"/>
              </a:spcAft>
              <a:buSzPts val="4060"/>
              <a:buChar char="•"/>
            </a:pPr>
            <a:r>
              <a:rPr b="1" lang="en-US" sz="2800"/>
              <a:t>Medium</a:t>
            </a:r>
            <a:endParaRPr sz="2800"/>
          </a:p>
          <a:p>
            <a:pPr indent="-285750" lvl="1" marL="742950" rtl="0" algn="l">
              <a:spcBef>
                <a:spcPts val="1080"/>
              </a:spcBef>
              <a:spcAft>
                <a:spcPts val="0"/>
              </a:spcAft>
              <a:buSzPts val="3480"/>
              <a:buChar char="•"/>
            </a:pPr>
            <a:r>
              <a:rPr lang="en-US" sz="2400"/>
              <a:t>This is how the devices are connected together</a:t>
            </a:r>
            <a:endParaRPr/>
          </a:p>
          <a:p>
            <a:pPr indent="-285750" lvl="0" marL="285750" rtl="0" algn="l">
              <a:spcBef>
                <a:spcPts val="1160"/>
              </a:spcBef>
              <a:spcAft>
                <a:spcPts val="0"/>
              </a:spcAft>
              <a:buSzPts val="4060"/>
              <a:buChar char="•"/>
            </a:pPr>
            <a:r>
              <a:rPr b="1" lang="en-US" sz="2800"/>
              <a:t>Messages</a:t>
            </a:r>
            <a:endParaRPr sz="2800"/>
          </a:p>
          <a:p>
            <a:pPr indent="-285750" lvl="1" marL="742950" rtl="0" algn="l">
              <a:spcBef>
                <a:spcPts val="1080"/>
              </a:spcBef>
              <a:spcAft>
                <a:spcPts val="0"/>
              </a:spcAft>
              <a:buSzPts val="3480"/>
              <a:buChar char="•"/>
            </a:pPr>
            <a:r>
              <a:rPr lang="en-US" sz="2400"/>
              <a:t>Information that travels over the medium</a:t>
            </a:r>
            <a:endParaRPr/>
          </a:p>
          <a:p>
            <a:pPr indent="-285750" lvl="0" marL="285750" rtl="0" algn="l">
              <a:spcBef>
                <a:spcPts val="1160"/>
              </a:spcBef>
              <a:spcAft>
                <a:spcPts val="0"/>
              </a:spcAft>
              <a:buSzPts val="4060"/>
              <a:buChar char="•"/>
            </a:pPr>
            <a:r>
              <a:rPr b="1" lang="en-US" sz="2800">
                <a:solidFill>
                  <a:srgbClr val="FF0000"/>
                </a:solidFill>
              </a:rPr>
              <a:t>Rules</a:t>
            </a:r>
            <a:endParaRPr sz="2800">
              <a:solidFill>
                <a:srgbClr val="FF0000"/>
              </a:solidFill>
            </a:endParaRPr>
          </a:p>
          <a:p>
            <a:pPr indent="-285750" lvl="1" marL="742950" rtl="0" algn="l">
              <a:spcBef>
                <a:spcPts val="1080"/>
              </a:spcBef>
              <a:spcAft>
                <a:spcPts val="0"/>
              </a:spcAft>
              <a:buSzPts val="3480"/>
              <a:buChar char="•"/>
            </a:pPr>
            <a:r>
              <a:rPr lang="en-US" sz="2400"/>
              <a:t>Governs how messages flow across network</a:t>
            </a:r>
            <a:endParaRPr/>
          </a:p>
          <a:p>
            <a:pPr indent="-27940" lvl="0" marL="285750" rtl="0" algn="l">
              <a:spcBef>
                <a:spcPts val="1160"/>
              </a:spcBef>
              <a:spcAft>
                <a:spcPts val="0"/>
              </a:spcAft>
              <a:buSzPts val="4060"/>
              <a:buNone/>
            </a:pPr>
            <a:r>
              <a:t/>
            </a:r>
            <a:endParaRPr sz="2800"/>
          </a:p>
        </p:txBody>
      </p:sp>
      <p:grpSp>
        <p:nvGrpSpPr>
          <p:cNvPr id="206" name="Google Shape;206;p6"/>
          <p:cNvGrpSpPr/>
          <p:nvPr/>
        </p:nvGrpSpPr>
        <p:grpSpPr>
          <a:xfrm>
            <a:off x="8350719" y="1988843"/>
            <a:ext cx="3648075" cy="2757488"/>
            <a:chOff x="6701117" y="2355476"/>
            <a:chExt cx="3648075" cy="2757488"/>
          </a:xfrm>
        </p:grpSpPr>
        <p:pic>
          <p:nvPicPr>
            <p:cNvPr id="207" name="Google Shape;207;p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777317" y="2355476"/>
              <a:ext cx="3571875" cy="245903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8" name="Google Shape;208;p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701117" y="3498476"/>
              <a:ext cx="990600" cy="5349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9" name="Google Shape;209;p6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8910917" y="4717676"/>
              <a:ext cx="1133475" cy="3952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0" name="Google Shape;210;p6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8148917" y="2584076"/>
              <a:ext cx="1371600" cy="8223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1" name="Google Shape;211;p6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7844117" y="3879476"/>
              <a:ext cx="1219200" cy="41116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2" name="Google Shape;212;p6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7847799" y="3317524"/>
              <a:ext cx="457200" cy="36988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13" name="Google Shape;213;p6"/>
          <p:cNvSpPr/>
          <p:nvPr/>
        </p:nvSpPr>
        <p:spPr>
          <a:xfrm>
            <a:off x="8378932" y="1977199"/>
            <a:ext cx="1296116" cy="1165369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reflection blurRad="0" dir="5400000" dist="12700" endA="0" endPos="32000" kx="0" rotWithShape="0" stA="26000" stPos="0" sy="-100000" ky="0"/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14" name="Google Shape;214;p6"/>
          <p:cNvSpPr/>
          <p:nvPr/>
        </p:nvSpPr>
        <p:spPr>
          <a:xfrm>
            <a:off x="10678433" y="3386627"/>
            <a:ext cx="1296116" cy="1165369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reflection blurRad="0" dir="5400000" dist="12700" endA="0" endPos="32000" kx="0" rotWithShape="0" stA="26000" stPos="0" sy="-100000" ky="0"/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15" name="Google Shape;215;p6"/>
          <p:cNvSpPr/>
          <p:nvPr/>
        </p:nvSpPr>
        <p:spPr>
          <a:xfrm rot="-3196163">
            <a:off x="9320711" y="3706000"/>
            <a:ext cx="1071015" cy="281752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4"/>
          </a:solidFill>
          <a:ln cap="rnd" cmpd="sng" w="9525">
            <a:solidFill>
              <a:srgbClr val="ABD2F4"/>
            </a:solidFill>
            <a:prstDash val="solid"/>
            <a:round/>
            <a:headEnd len="sm" w="sm" type="none"/>
            <a:tailEnd len="sm" w="sm" type="none"/>
          </a:ln>
          <a:effectLst>
            <a:reflection blurRad="0" dir="5400000" dist="12700" endA="0" endPos="32000" kx="0" rotWithShape="0" stA="26000" stPos="0" sy="-100000" ky="0"/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16" name="Google Shape;216;p6"/>
          <p:cNvSpPr/>
          <p:nvPr/>
        </p:nvSpPr>
        <p:spPr>
          <a:xfrm>
            <a:off x="9334654" y="2705737"/>
            <a:ext cx="767728" cy="751088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reflection blurRad="0" dir="5400000" dist="12700" endA="0" endPos="32000" kx="0" rotWithShape="0" stA="26000" stPos="0" sy="-100000" ky="0"/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7"/>
          <p:cNvSpPr txBox="1"/>
          <p:nvPr>
            <p:ph type="title"/>
          </p:nvPr>
        </p:nvSpPr>
        <p:spPr>
          <a:xfrm>
            <a:off x="1484310" y="325395"/>
            <a:ext cx="10018713" cy="7414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</a:pPr>
            <a:r>
              <a:rPr lang="en-US"/>
              <a:t>Elements of Communication</a:t>
            </a:r>
            <a:endParaRPr b="1"/>
          </a:p>
        </p:txBody>
      </p:sp>
      <p:pic>
        <p:nvPicPr>
          <p:cNvPr id="222" name="Google Shape;222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29276" y="0"/>
            <a:ext cx="1162724" cy="1066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30333" y="1137037"/>
            <a:ext cx="8837212" cy="56370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8"/>
          <p:cNvSpPr txBox="1"/>
          <p:nvPr>
            <p:ph type="title"/>
          </p:nvPr>
        </p:nvSpPr>
        <p:spPr>
          <a:xfrm>
            <a:off x="1484310" y="325395"/>
            <a:ext cx="10018713" cy="7414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</a:pPr>
            <a:r>
              <a:rPr lang="en-US"/>
              <a:t>Network Elements/Components</a:t>
            </a:r>
            <a:endParaRPr b="1"/>
          </a:p>
        </p:txBody>
      </p:sp>
      <p:pic>
        <p:nvPicPr>
          <p:cNvPr id="229" name="Google Shape;229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29276" y="0"/>
            <a:ext cx="1162724" cy="1066799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8"/>
          <p:cNvSpPr txBox="1"/>
          <p:nvPr>
            <p:ph idx="1" type="body"/>
          </p:nvPr>
        </p:nvSpPr>
        <p:spPr>
          <a:xfrm>
            <a:off x="1484310" y="1066801"/>
            <a:ext cx="10018713" cy="47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SzPts val="4060"/>
              <a:buChar char="•"/>
            </a:pPr>
            <a:r>
              <a:rPr b="1" lang="en-US" sz="2800">
                <a:solidFill>
                  <a:srgbClr val="FF0000"/>
                </a:solidFill>
              </a:rPr>
              <a:t>Network Devices</a:t>
            </a:r>
            <a:endParaRPr/>
          </a:p>
          <a:p>
            <a:pPr indent="-285750" lvl="1" marL="742950" rtl="0" algn="l">
              <a:spcBef>
                <a:spcPts val="1080"/>
              </a:spcBef>
              <a:spcAft>
                <a:spcPts val="0"/>
              </a:spcAft>
              <a:buSzPts val="3480"/>
              <a:buChar char="•"/>
            </a:pPr>
            <a:r>
              <a:rPr lang="en-US" sz="2400"/>
              <a:t>Hardware (Devices)</a:t>
            </a:r>
            <a:endParaRPr/>
          </a:p>
          <a:p>
            <a:pPr indent="-285750" lvl="1" marL="742950" rtl="0" algn="l">
              <a:spcBef>
                <a:spcPts val="1080"/>
              </a:spcBef>
              <a:spcAft>
                <a:spcPts val="0"/>
              </a:spcAft>
              <a:buSzPts val="3480"/>
              <a:buChar char="•"/>
            </a:pPr>
            <a:r>
              <a:rPr lang="en-US" sz="2400"/>
              <a:t>Software (Services and Processes) </a:t>
            </a:r>
            <a:endParaRPr/>
          </a:p>
        </p:txBody>
      </p:sp>
      <p:pic>
        <p:nvPicPr>
          <p:cNvPr id="231" name="Google Shape;231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32464" y="2921684"/>
            <a:ext cx="7748588" cy="33670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9"/>
          <p:cNvSpPr txBox="1"/>
          <p:nvPr>
            <p:ph type="title"/>
          </p:nvPr>
        </p:nvSpPr>
        <p:spPr>
          <a:xfrm>
            <a:off x="1484310" y="325395"/>
            <a:ext cx="10018713" cy="7414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</a:pPr>
            <a:r>
              <a:rPr lang="en-US"/>
              <a:t>Network Component - Devices</a:t>
            </a:r>
            <a:endParaRPr b="1"/>
          </a:p>
        </p:txBody>
      </p:sp>
      <p:pic>
        <p:nvPicPr>
          <p:cNvPr id="237" name="Google Shape;237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29276" y="0"/>
            <a:ext cx="1162724" cy="1066799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9"/>
          <p:cNvSpPr txBox="1"/>
          <p:nvPr>
            <p:ph idx="1" type="body"/>
          </p:nvPr>
        </p:nvSpPr>
        <p:spPr>
          <a:xfrm>
            <a:off x="1484310" y="1129553"/>
            <a:ext cx="10018713" cy="46616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94640" lvl="0" marL="28575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640"/>
              <a:buChar char="•"/>
            </a:pPr>
            <a:r>
              <a:rPr b="1" lang="en-US" sz="3200"/>
              <a:t>Two types of devices:</a:t>
            </a:r>
            <a:endParaRPr/>
          </a:p>
          <a:p>
            <a:pPr indent="-294640" lvl="1" marL="742950" rtl="0" algn="l">
              <a:lnSpc>
                <a:spcPct val="80000"/>
              </a:lnSpc>
              <a:spcBef>
                <a:spcPts val="1240"/>
              </a:spcBef>
              <a:spcAft>
                <a:spcPts val="0"/>
              </a:spcAft>
              <a:buSzPts val="4640"/>
              <a:buChar char="•"/>
            </a:pPr>
            <a:r>
              <a:rPr b="1" lang="en-US" sz="3200">
                <a:solidFill>
                  <a:srgbClr val="FF0000"/>
                </a:solidFill>
              </a:rPr>
              <a:t>End Devices:</a:t>
            </a:r>
            <a:endParaRPr/>
          </a:p>
          <a:p>
            <a:pPr indent="-285750" lvl="2" marL="1200150" rtl="0" algn="l">
              <a:lnSpc>
                <a:spcPct val="80000"/>
              </a:lnSpc>
              <a:spcBef>
                <a:spcPts val="1160"/>
              </a:spcBef>
              <a:spcAft>
                <a:spcPts val="0"/>
              </a:spcAft>
              <a:buSzPts val="4060"/>
              <a:buChar char="•"/>
            </a:pPr>
            <a:r>
              <a:rPr lang="en-US" sz="2800"/>
              <a:t>Interface with human network &amp; communications network</a:t>
            </a:r>
            <a:endParaRPr/>
          </a:p>
          <a:p>
            <a:pPr indent="-285750" lvl="2" marL="1200150" rtl="0" algn="l">
              <a:lnSpc>
                <a:spcPct val="80000"/>
              </a:lnSpc>
              <a:spcBef>
                <a:spcPts val="1160"/>
              </a:spcBef>
              <a:spcAft>
                <a:spcPts val="0"/>
              </a:spcAft>
              <a:buSzPts val="4060"/>
              <a:buChar char="•"/>
            </a:pPr>
            <a:r>
              <a:rPr lang="en-US" sz="2800"/>
              <a:t>Data originates with an end device and arrives at an end device</a:t>
            </a:r>
            <a:endParaRPr/>
          </a:p>
          <a:p>
            <a:pPr indent="0" lvl="1" marL="742950" rtl="0" algn="l">
              <a:lnSpc>
                <a:spcPct val="80000"/>
              </a:lnSpc>
              <a:spcBef>
                <a:spcPts val="1240"/>
              </a:spcBef>
              <a:spcAft>
                <a:spcPts val="0"/>
              </a:spcAft>
              <a:buSzPts val="4640"/>
              <a:buNone/>
            </a:pPr>
            <a:r>
              <a:t/>
            </a:r>
            <a:endParaRPr b="1" sz="3200">
              <a:solidFill>
                <a:srgbClr val="FF0000"/>
              </a:solidFill>
            </a:endParaRPr>
          </a:p>
          <a:p>
            <a:pPr indent="-294640" lvl="1" marL="742950" rtl="0" algn="l">
              <a:lnSpc>
                <a:spcPct val="80000"/>
              </a:lnSpc>
              <a:spcBef>
                <a:spcPts val="1240"/>
              </a:spcBef>
              <a:spcAft>
                <a:spcPts val="0"/>
              </a:spcAft>
              <a:buSzPts val="4640"/>
              <a:buChar char="•"/>
            </a:pPr>
            <a:r>
              <a:rPr b="1" lang="en-US" sz="3200">
                <a:solidFill>
                  <a:srgbClr val="FF0000"/>
                </a:solidFill>
              </a:rPr>
              <a:t>Intermediary Devices:</a:t>
            </a:r>
            <a:endParaRPr/>
          </a:p>
          <a:p>
            <a:pPr indent="-285750" lvl="2" marL="1200150" rtl="0" algn="l">
              <a:lnSpc>
                <a:spcPct val="80000"/>
              </a:lnSpc>
              <a:spcBef>
                <a:spcPts val="1160"/>
              </a:spcBef>
              <a:spcAft>
                <a:spcPts val="0"/>
              </a:spcAft>
              <a:buSzPts val="4060"/>
              <a:buChar char="•"/>
            </a:pPr>
            <a:r>
              <a:rPr lang="en-US" sz="2800"/>
              <a:t>Provides connectivity between end devices. </a:t>
            </a:r>
            <a:endParaRPr/>
          </a:p>
          <a:p>
            <a:pPr indent="-285750" lvl="2" marL="1200150" rtl="0" algn="l">
              <a:lnSpc>
                <a:spcPct val="80000"/>
              </a:lnSpc>
              <a:spcBef>
                <a:spcPts val="1160"/>
              </a:spcBef>
              <a:spcAft>
                <a:spcPts val="0"/>
              </a:spcAft>
              <a:buSzPts val="4060"/>
              <a:buChar char="•"/>
            </a:pPr>
            <a:r>
              <a:rPr lang="en-US" sz="2800"/>
              <a:t>Manages data as it flows through the network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arallax">
  <a:themeElements>
    <a:clrScheme name="Parallax">
      <a:dk1>
        <a:srgbClr val="000000"/>
      </a:dk1>
      <a:lt1>
        <a:srgbClr val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2020-06-17T13:03:26Z</dcterms:created>
  <dc:creator>Arif Shakil</dc:creator>
</cp:coreProperties>
</file>